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3.xml" ContentType="application/vnd.openxmlformats-officedocument.theme+xml"/>
  <Override PartName="/ppt/theme/theme1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  <p:sldMasterId id="2147483650" r:id="rId3"/>
    <p:sldMasterId id="2147483651" r:id="rId4"/>
    <p:sldMasterId id="2147483652" r:id="rId5"/>
    <p:sldMasterId id="2147483653" r:id="rId6"/>
    <p:sldMasterId id="2147483654" r:id="rId7"/>
    <p:sldMasterId id="2147483655" r:id="rId8"/>
    <p:sldMasterId id="2147483656" r:id="rId9"/>
    <p:sldMasterId id="2147483657" r:id="rId10"/>
    <p:sldMasterId id="2147483658" r:id="rId11"/>
    <p:sldMasterId id="2147483659" r:id="rId12"/>
    <p:sldMasterId id="2147483660" r:id="rId13"/>
  </p:sldMasterIdLst>
  <p:notesMasterIdLst>
    <p:notesMasterId r:id="rId24"/>
  </p:notesMasterIdLst>
  <p:sldIdLst>
    <p:sldId id="256" r:id="rId14"/>
    <p:sldId id="268" r:id="rId15"/>
    <p:sldId id="269" r:id="rId16"/>
    <p:sldId id="278" r:id="rId17"/>
    <p:sldId id="270" r:id="rId18"/>
    <p:sldId id="271" r:id="rId19"/>
    <p:sldId id="275" r:id="rId20"/>
    <p:sldId id="272" r:id="rId21"/>
    <p:sldId id="273" r:id="rId22"/>
    <p:sldId id="274" r:id="rId23"/>
  </p:sldIdLst>
  <p:sldSz cx="9144000" cy="6858000" type="screen4x3"/>
  <p:notesSz cx="6858000" cy="9144000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Calibri" panose="020F0502020204030204" pitchFamily="34" charset="0"/>
        <a:ea typeface="Noto Sans CJK SC Regular" charset="0"/>
        <a:cs typeface="Noto Sans CJK SC Regular" charset="0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Calibri" panose="020F0502020204030204" pitchFamily="34" charset="0"/>
        <a:ea typeface="Noto Sans CJK SC Regular" charset="0"/>
        <a:cs typeface="Noto Sans CJK SC Regular" charset="0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Calibri" panose="020F0502020204030204" pitchFamily="34" charset="0"/>
        <a:ea typeface="Noto Sans CJK SC Regular" charset="0"/>
        <a:cs typeface="Noto Sans CJK SC Regular" charset="0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Calibri" panose="020F0502020204030204" pitchFamily="34" charset="0"/>
        <a:ea typeface="Noto Sans CJK SC Regular" charset="0"/>
        <a:cs typeface="Noto Sans CJK SC Regular" charset="0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Calibri" panose="020F0502020204030204" pitchFamily="34" charset="0"/>
        <a:ea typeface="Noto Sans CJK SC Regular" charset="0"/>
        <a:cs typeface="Noto Sans CJK SC Regular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Calibri" panose="020F0502020204030204" pitchFamily="34" charset="0"/>
        <a:ea typeface="Noto Sans CJK SC Regular" charset="0"/>
        <a:cs typeface="Noto Sans CJK SC Regular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Calibri" panose="020F0502020204030204" pitchFamily="34" charset="0"/>
        <a:ea typeface="Noto Sans CJK SC Regular" charset="0"/>
        <a:cs typeface="Noto Sans CJK SC Regular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Calibri" panose="020F0502020204030204" pitchFamily="34" charset="0"/>
        <a:ea typeface="Noto Sans CJK SC Regular" charset="0"/>
        <a:cs typeface="Noto Sans CJK SC Regular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Calibri" panose="020F0502020204030204" pitchFamily="34" charset="0"/>
        <a:ea typeface="Noto Sans CJK SC Regular" charset="0"/>
        <a:cs typeface="Noto Sans CJK SC Regular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5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8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4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3.xml"/><Relationship Id="rId20" Type="http://schemas.openxmlformats.org/officeDocument/2006/relationships/slide" Target="slides/slide7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2.xml"/><Relationship Id="rId23" Type="http://schemas.openxmlformats.org/officeDocument/2006/relationships/slide" Target="slides/slide10.xml"/><Relationship Id="rId28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1.xml"/><Relationship Id="rId22" Type="http://schemas.openxmlformats.org/officeDocument/2006/relationships/slide" Target="slides/slide9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14339" name="AutoShape 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14340" name="AutoShape 3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14341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209675" y="695325"/>
            <a:ext cx="4430713" cy="3422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0050" cy="410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fr-FR" altLang="fr-FR" noProof="0" smtClean="0"/>
          </a:p>
        </p:txBody>
      </p:sp>
      <p:sp>
        <p:nvSpPr>
          <p:cNvPr id="14343" name="Text Box 6"/>
          <p:cNvSpPr txBox="1">
            <a:spLocks noChangeArrowheads="1"/>
          </p:cNvSpPr>
          <p:nvPr/>
        </p:nvSpPr>
        <p:spPr bwMode="auto">
          <a:xfrm>
            <a:off x="0" y="0"/>
            <a:ext cx="2971800" cy="452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14344" name="Text Box 7"/>
          <p:cNvSpPr txBox="1">
            <a:spLocks noChangeArrowheads="1"/>
          </p:cNvSpPr>
          <p:nvPr/>
        </p:nvSpPr>
        <p:spPr bwMode="auto">
          <a:xfrm>
            <a:off x="3881438" y="0"/>
            <a:ext cx="2971800" cy="452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14345" name="Text Box 8"/>
          <p:cNvSpPr txBox="1">
            <a:spLocks noChangeArrowheads="1"/>
          </p:cNvSpPr>
          <p:nvPr/>
        </p:nvSpPr>
        <p:spPr bwMode="auto">
          <a:xfrm>
            <a:off x="0" y="8686800"/>
            <a:ext cx="2971800" cy="452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sldNum"/>
          </p:nvPr>
        </p:nvSpPr>
        <p:spPr bwMode="auto">
          <a:xfrm>
            <a:off x="3881438" y="8686800"/>
            <a:ext cx="2970212" cy="45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ClrTx/>
              <a:buSzPct val="100000"/>
              <a:buFontTx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400" smtClean="0">
                <a:solidFill>
                  <a:srgbClr val="000000"/>
                </a:solidFill>
                <a:latin typeface="Times New Roman" panose="02020603050405020304" pitchFamily="18" charset="0"/>
                <a:ea typeface="DejaVu Sans" charset="0"/>
                <a:cs typeface="DejaVu Sans" charset="0"/>
              </a:defRPr>
            </a:lvl1pPr>
          </a:lstStyle>
          <a:p>
            <a:pPr>
              <a:defRPr/>
            </a:pPr>
            <a:fld id="{1FB03AEB-CBB2-4CD4-9C93-060D45C26765}" type="slidenum">
              <a:rPr lang="en-US" altLang="fr-FR"/>
              <a:pPr>
                <a:defRPr/>
              </a:pPr>
              <a:t>‹#›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17175115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9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1pPr>
            <a:lvl2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9pPr>
          </a:lstStyle>
          <a:p>
            <a:pPr>
              <a:buClrTx/>
              <a:buFontTx/>
              <a:buNone/>
            </a:pPr>
            <a:fld id="{B2A429A8-17EA-48A4-8125-00BAA1033C2F}" type="slidenum">
              <a:rPr lang="en-US" altLang="fr-FR">
                <a:solidFill>
                  <a:srgbClr val="000000"/>
                </a:solidFill>
                <a:latin typeface="Times New Roman" panose="02020603050405020304" pitchFamily="18" charset="0"/>
                <a:ea typeface="DejaVu Sans" charset="0"/>
                <a:cs typeface="DejaVu Sans" charset="0"/>
              </a:rPr>
              <a:pPr>
                <a:buClrTx/>
                <a:buFontTx/>
                <a:buNone/>
              </a:pPr>
              <a:t>1</a:t>
            </a:fld>
            <a:endParaRPr lang="en-US" altLang="fr-FR">
              <a:solidFill>
                <a:srgbClr val="000000"/>
              </a:solidFill>
              <a:latin typeface="Times New Roman" panose="02020603050405020304" pitchFamily="18" charset="0"/>
              <a:ea typeface="DejaVu Sans" charset="0"/>
              <a:cs typeface="DejaVu Sans" charset="0"/>
            </a:endParaRPr>
          </a:p>
        </p:txBody>
      </p:sp>
      <p:sp>
        <p:nvSpPr>
          <p:cNvPr id="16387" name="Text Box 1"/>
          <p:cNvSpPr txBox="1">
            <a:spLocks noChangeArrowheads="1"/>
          </p:cNvSpPr>
          <p:nvPr/>
        </p:nvSpPr>
        <p:spPr bwMode="auto">
          <a:xfrm>
            <a:off x="3881438" y="8686800"/>
            <a:ext cx="2971800" cy="452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1pPr>
            <a:lvl2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9pPr>
          </a:lstStyle>
          <a:p>
            <a:pPr algn="r" eaLnBrk="1">
              <a:lnSpc>
                <a:spcPct val="93000"/>
              </a:lnSpc>
              <a:buClrTx/>
              <a:buFontTx/>
              <a:buNone/>
            </a:pPr>
            <a:fld id="{13C58DC8-B2DC-4DB7-8DB2-B2F32C3625EC}" type="slidenum">
              <a:rPr lang="en-US" altLang="fr-FR" sz="1400">
                <a:solidFill>
                  <a:srgbClr val="000000"/>
                </a:solidFill>
                <a:latin typeface="Times New Roman" panose="02020603050405020304" pitchFamily="18" charset="0"/>
                <a:ea typeface="DejaVu Sans" charset="0"/>
                <a:cs typeface="DejaVu Sans" charset="0"/>
              </a:rPr>
              <a:pPr algn="r" eaLnBrk="1">
                <a:lnSpc>
                  <a:spcPct val="93000"/>
                </a:lnSpc>
                <a:buClrTx/>
                <a:buFontTx/>
                <a:buNone/>
              </a:pPr>
              <a:t>1</a:t>
            </a:fld>
            <a:endParaRPr lang="en-US" altLang="fr-FR" sz="1400">
              <a:solidFill>
                <a:srgbClr val="000000"/>
              </a:solidFill>
              <a:latin typeface="Times New Roman" panose="02020603050405020304" pitchFamily="18" charset="0"/>
              <a:ea typeface="DejaVu Sans" charset="0"/>
              <a:cs typeface="DejaVu Sans" charset="0"/>
            </a:endParaRPr>
          </a:p>
        </p:txBody>
      </p:sp>
      <p:sp>
        <p:nvSpPr>
          <p:cNvPr id="16388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6389" name="Text Box 3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78085050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9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1pPr>
            <a:lvl2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9pPr>
          </a:lstStyle>
          <a:p>
            <a:pPr>
              <a:buClrTx/>
              <a:buFontTx/>
              <a:buNone/>
            </a:pPr>
            <a:fld id="{B0DCC3EA-3B8C-494C-897F-04AAAAB4E9E9}" type="slidenum">
              <a:rPr lang="en-US" altLang="fr-FR">
                <a:solidFill>
                  <a:srgbClr val="000000"/>
                </a:solidFill>
                <a:latin typeface="Times New Roman" panose="02020603050405020304" pitchFamily="18" charset="0"/>
                <a:ea typeface="DejaVu Sans" charset="0"/>
                <a:cs typeface="DejaVu Sans" charset="0"/>
              </a:rPr>
              <a:pPr>
                <a:buClrTx/>
                <a:buFontTx/>
                <a:buNone/>
              </a:pPr>
              <a:t>10</a:t>
            </a:fld>
            <a:endParaRPr lang="en-US" altLang="fr-FR">
              <a:solidFill>
                <a:srgbClr val="000000"/>
              </a:solidFill>
              <a:latin typeface="Times New Roman" panose="02020603050405020304" pitchFamily="18" charset="0"/>
              <a:ea typeface="DejaVu Sans" charset="0"/>
              <a:cs typeface="DejaVu Sans" charset="0"/>
            </a:endParaRPr>
          </a:p>
        </p:txBody>
      </p:sp>
      <p:sp>
        <p:nvSpPr>
          <p:cNvPr id="55299" name="Text Box 1"/>
          <p:cNvSpPr txBox="1">
            <a:spLocks noChangeArrowheads="1"/>
          </p:cNvSpPr>
          <p:nvPr/>
        </p:nvSpPr>
        <p:spPr bwMode="auto">
          <a:xfrm>
            <a:off x="3881438" y="8686800"/>
            <a:ext cx="2971800" cy="452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1pPr>
            <a:lvl2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9pPr>
          </a:lstStyle>
          <a:p>
            <a:pPr algn="r" eaLnBrk="1">
              <a:lnSpc>
                <a:spcPct val="93000"/>
              </a:lnSpc>
              <a:buClrTx/>
              <a:buFontTx/>
              <a:buNone/>
            </a:pPr>
            <a:fld id="{CDF9FC3F-B090-41AC-9C8D-A98155262AEA}" type="slidenum">
              <a:rPr lang="en-US" altLang="fr-FR" sz="1400">
                <a:solidFill>
                  <a:srgbClr val="000000"/>
                </a:solidFill>
                <a:latin typeface="Times New Roman" panose="02020603050405020304" pitchFamily="18" charset="0"/>
                <a:ea typeface="DejaVu Sans" charset="0"/>
                <a:cs typeface="DejaVu Sans" charset="0"/>
              </a:rPr>
              <a:pPr algn="r" eaLnBrk="1">
                <a:lnSpc>
                  <a:spcPct val="93000"/>
                </a:lnSpc>
                <a:buClrTx/>
                <a:buFontTx/>
                <a:buNone/>
              </a:pPr>
              <a:t>10</a:t>
            </a:fld>
            <a:endParaRPr lang="en-US" altLang="fr-FR" sz="1400">
              <a:solidFill>
                <a:srgbClr val="000000"/>
              </a:solidFill>
              <a:latin typeface="Times New Roman" panose="02020603050405020304" pitchFamily="18" charset="0"/>
              <a:ea typeface="DejaVu Sans" charset="0"/>
              <a:cs typeface="DejaVu Sans" charset="0"/>
            </a:endParaRPr>
          </a:p>
        </p:txBody>
      </p:sp>
      <p:sp>
        <p:nvSpPr>
          <p:cNvPr id="55300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301" name="Text Box 3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8690979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9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1pPr>
            <a:lvl2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9pPr>
          </a:lstStyle>
          <a:p>
            <a:pPr>
              <a:buClrTx/>
              <a:buFontTx/>
              <a:buNone/>
            </a:pPr>
            <a:fld id="{E7F98591-EA4A-4D81-B1A7-5DADF1115D72}" type="slidenum">
              <a:rPr lang="en-US" altLang="fr-FR">
                <a:solidFill>
                  <a:srgbClr val="000000"/>
                </a:solidFill>
                <a:latin typeface="Times New Roman" panose="02020603050405020304" pitchFamily="18" charset="0"/>
                <a:ea typeface="DejaVu Sans" charset="0"/>
                <a:cs typeface="DejaVu Sans" charset="0"/>
              </a:rPr>
              <a:pPr>
                <a:buClrTx/>
                <a:buFontTx/>
                <a:buNone/>
              </a:pPr>
              <a:t>2</a:t>
            </a:fld>
            <a:endParaRPr lang="en-US" altLang="fr-FR">
              <a:solidFill>
                <a:srgbClr val="000000"/>
              </a:solidFill>
              <a:latin typeface="Times New Roman" panose="02020603050405020304" pitchFamily="18" charset="0"/>
              <a:ea typeface="DejaVu Sans" charset="0"/>
              <a:cs typeface="DejaVu Sans" charset="0"/>
            </a:endParaRPr>
          </a:p>
        </p:txBody>
      </p:sp>
      <p:sp>
        <p:nvSpPr>
          <p:cNvPr id="40963" name="Text Box 1"/>
          <p:cNvSpPr txBox="1">
            <a:spLocks noChangeArrowheads="1"/>
          </p:cNvSpPr>
          <p:nvPr/>
        </p:nvSpPr>
        <p:spPr bwMode="auto">
          <a:xfrm>
            <a:off x="3881438" y="8686800"/>
            <a:ext cx="2971800" cy="452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1pPr>
            <a:lvl2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9pPr>
          </a:lstStyle>
          <a:p>
            <a:pPr algn="r" eaLnBrk="1">
              <a:lnSpc>
                <a:spcPct val="93000"/>
              </a:lnSpc>
              <a:buClrTx/>
              <a:buFontTx/>
              <a:buNone/>
            </a:pPr>
            <a:fld id="{E495A8C7-55B2-410A-BD81-0CB901B86BC0}" type="slidenum">
              <a:rPr lang="en-US" altLang="fr-FR" sz="1400">
                <a:solidFill>
                  <a:srgbClr val="000000"/>
                </a:solidFill>
                <a:latin typeface="Times New Roman" panose="02020603050405020304" pitchFamily="18" charset="0"/>
                <a:ea typeface="DejaVu Sans" charset="0"/>
                <a:cs typeface="DejaVu Sans" charset="0"/>
              </a:rPr>
              <a:pPr algn="r" eaLnBrk="1">
                <a:lnSpc>
                  <a:spcPct val="93000"/>
                </a:lnSpc>
                <a:buClrTx/>
                <a:buFontTx/>
                <a:buNone/>
              </a:pPr>
              <a:t>2</a:t>
            </a:fld>
            <a:endParaRPr lang="en-US" altLang="fr-FR" sz="1400">
              <a:solidFill>
                <a:srgbClr val="000000"/>
              </a:solidFill>
              <a:latin typeface="Times New Roman" panose="02020603050405020304" pitchFamily="18" charset="0"/>
              <a:ea typeface="DejaVu Sans" charset="0"/>
              <a:cs typeface="DejaVu Sans" charset="0"/>
            </a:endParaRPr>
          </a:p>
        </p:txBody>
      </p:sp>
      <p:sp>
        <p:nvSpPr>
          <p:cNvPr id="40964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65" name="Text Box 3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6263988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9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1pPr>
            <a:lvl2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9pPr>
          </a:lstStyle>
          <a:p>
            <a:pPr>
              <a:buClrTx/>
              <a:buFontTx/>
              <a:buNone/>
            </a:pPr>
            <a:fld id="{44148C3D-EE5E-4705-A298-B8B810EC907A}" type="slidenum">
              <a:rPr lang="en-US" altLang="fr-FR">
                <a:solidFill>
                  <a:srgbClr val="000000"/>
                </a:solidFill>
                <a:latin typeface="Times New Roman" panose="02020603050405020304" pitchFamily="18" charset="0"/>
                <a:ea typeface="DejaVu Sans" charset="0"/>
                <a:cs typeface="DejaVu Sans" charset="0"/>
              </a:rPr>
              <a:pPr>
                <a:buClrTx/>
                <a:buFontTx/>
                <a:buNone/>
              </a:pPr>
              <a:t>3</a:t>
            </a:fld>
            <a:endParaRPr lang="en-US" altLang="fr-FR">
              <a:solidFill>
                <a:srgbClr val="000000"/>
              </a:solidFill>
              <a:latin typeface="Times New Roman" panose="02020603050405020304" pitchFamily="18" charset="0"/>
              <a:ea typeface="DejaVu Sans" charset="0"/>
              <a:cs typeface="DejaVu Sans" charset="0"/>
            </a:endParaRPr>
          </a:p>
        </p:txBody>
      </p:sp>
      <p:sp>
        <p:nvSpPr>
          <p:cNvPr id="43011" name="Text Box 1"/>
          <p:cNvSpPr txBox="1">
            <a:spLocks noChangeArrowheads="1"/>
          </p:cNvSpPr>
          <p:nvPr/>
        </p:nvSpPr>
        <p:spPr bwMode="auto">
          <a:xfrm>
            <a:off x="3881438" y="8686800"/>
            <a:ext cx="2971800" cy="452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1pPr>
            <a:lvl2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9pPr>
          </a:lstStyle>
          <a:p>
            <a:pPr algn="r" eaLnBrk="1">
              <a:lnSpc>
                <a:spcPct val="93000"/>
              </a:lnSpc>
              <a:buClrTx/>
              <a:buFontTx/>
              <a:buNone/>
            </a:pPr>
            <a:fld id="{D4BD2C7B-547A-4934-9556-BD147EC14294}" type="slidenum">
              <a:rPr lang="en-US" altLang="fr-FR" sz="1400">
                <a:solidFill>
                  <a:srgbClr val="000000"/>
                </a:solidFill>
                <a:latin typeface="Times New Roman" panose="02020603050405020304" pitchFamily="18" charset="0"/>
                <a:ea typeface="DejaVu Sans" charset="0"/>
                <a:cs typeface="DejaVu Sans" charset="0"/>
              </a:rPr>
              <a:pPr algn="r" eaLnBrk="1">
                <a:lnSpc>
                  <a:spcPct val="93000"/>
                </a:lnSpc>
                <a:buClrTx/>
                <a:buFontTx/>
                <a:buNone/>
              </a:pPr>
              <a:t>3</a:t>
            </a:fld>
            <a:endParaRPr lang="en-US" altLang="fr-FR" sz="1400">
              <a:solidFill>
                <a:srgbClr val="000000"/>
              </a:solidFill>
              <a:latin typeface="Times New Roman" panose="02020603050405020304" pitchFamily="18" charset="0"/>
              <a:ea typeface="DejaVu Sans" charset="0"/>
              <a:cs typeface="DejaVu Sans" charset="0"/>
            </a:endParaRPr>
          </a:p>
        </p:txBody>
      </p:sp>
      <p:sp>
        <p:nvSpPr>
          <p:cNvPr id="43012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68825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3013" name="Text Box 3"/>
          <p:cNvSpPr txBox="1">
            <a:spLocks noChangeArrowheads="1"/>
          </p:cNvSpPr>
          <p:nvPr/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5729043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9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1pPr>
            <a:lvl2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9pPr>
          </a:lstStyle>
          <a:p>
            <a:pPr>
              <a:buClrTx/>
              <a:buFontTx/>
              <a:buNone/>
            </a:pPr>
            <a:fld id="{44148C3D-EE5E-4705-A298-B8B810EC907A}" type="slidenum">
              <a:rPr lang="en-US" altLang="fr-FR">
                <a:solidFill>
                  <a:srgbClr val="000000"/>
                </a:solidFill>
                <a:latin typeface="Times New Roman" panose="02020603050405020304" pitchFamily="18" charset="0"/>
                <a:ea typeface="DejaVu Sans" charset="0"/>
                <a:cs typeface="DejaVu Sans" charset="0"/>
              </a:rPr>
              <a:pPr>
                <a:buClrTx/>
                <a:buFontTx/>
                <a:buNone/>
              </a:pPr>
              <a:t>4</a:t>
            </a:fld>
            <a:endParaRPr lang="en-US" altLang="fr-FR">
              <a:solidFill>
                <a:srgbClr val="000000"/>
              </a:solidFill>
              <a:latin typeface="Times New Roman" panose="02020603050405020304" pitchFamily="18" charset="0"/>
              <a:ea typeface="DejaVu Sans" charset="0"/>
              <a:cs typeface="DejaVu Sans" charset="0"/>
            </a:endParaRPr>
          </a:p>
        </p:txBody>
      </p:sp>
      <p:sp>
        <p:nvSpPr>
          <p:cNvPr id="43011" name="Text Box 1"/>
          <p:cNvSpPr txBox="1">
            <a:spLocks noChangeArrowheads="1"/>
          </p:cNvSpPr>
          <p:nvPr/>
        </p:nvSpPr>
        <p:spPr bwMode="auto">
          <a:xfrm>
            <a:off x="3881438" y="8686800"/>
            <a:ext cx="2971800" cy="452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1pPr>
            <a:lvl2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9pPr>
          </a:lstStyle>
          <a:p>
            <a:pPr algn="r" eaLnBrk="1">
              <a:lnSpc>
                <a:spcPct val="93000"/>
              </a:lnSpc>
              <a:buClrTx/>
              <a:buFontTx/>
              <a:buNone/>
            </a:pPr>
            <a:fld id="{D4BD2C7B-547A-4934-9556-BD147EC14294}" type="slidenum">
              <a:rPr lang="en-US" altLang="fr-FR" sz="1400">
                <a:solidFill>
                  <a:srgbClr val="000000"/>
                </a:solidFill>
                <a:latin typeface="Times New Roman" panose="02020603050405020304" pitchFamily="18" charset="0"/>
                <a:ea typeface="DejaVu Sans" charset="0"/>
                <a:cs typeface="DejaVu Sans" charset="0"/>
              </a:rPr>
              <a:pPr algn="r" eaLnBrk="1">
                <a:lnSpc>
                  <a:spcPct val="93000"/>
                </a:lnSpc>
                <a:buClrTx/>
                <a:buFontTx/>
                <a:buNone/>
              </a:pPr>
              <a:t>4</a:t>
            </a:fld>
            <a:endParaRPr lang="en-US" altLang="fr-FR" sz="1400">
              <a:solidFill>
                <a:srgbClr val="000000"/>
              </a:solidFill>
              <a:latin typeface="Times New Roman" panose="02020603050405020304" pitchFamily="18" charset="0"/>
              <a:ea typeface="DejaVu Sans" charset="0"/>
              <a:cs typeface="DejaVu Sans" charset="0"/>
            </a:endParaRPr>
          </a:p>
        </p:txBody>
      </p:sp>
      <p:sp>
        <p:nvSpPr>
          <p:cNvPr id="43012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68825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3013" name="Text Box 3"/>
          <p:cNvSpPr txBox="1">
            <a:spLocks noChangeArrowheads="1"/>
          </p:cNvSpPr>
          <p:nvPr/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1593172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9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1pPr>
            <a:lvl2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9pPr>
          </a:lstStyle>
          <a:p>
            <a:pPr>
              <a:buClrTx/>
              <a:buFontTx/>
              <a:buNone/>
            </a:pPr>
            <a:fld id="{E8835114-7FD7-49A2-83F4-175830AA6AC3}" type="slidenum">
              <a:rPr lang="en-US" altLang="fr-FR">
                <a:solidFill>
                  <a:srgbClr val="000000"/>
                </a:solidFill>
                <a:latin typeface="Times New Roman" panose="02020603050405020304" pitchFamily="18" charset="0"/>
                <a:ea typeface="DejaVu Sans" charset="0"/>
                <a:cs typeface="DejaVu Sans" charset="0"/>
              </a:rPr>
              <a:pPr>
                <a:buClrTx/>
                <a:buFontTx/>
                <a:buNone/>
              </a:pPr>
              <a:t>5</a:t>
            </a:fld>
            <a:endParaRPr lang="en-US" altLang="fr-FR">
              <a:solidFill>
                <a:srgbClr val="000000"/>
              </a:solidFill>
              <a:latin typeface="Times New Roman" panose="02020603050405020304" pitchFamily="18" charset="0"/>
              <a:ea typeface="DejaVu Sans" charset="0"/>
              <a:cs typeface="DejaVu Sans" charset="0"/>
            </a:endParaRPr>
          </a:p>
        </p:txBody>
      </p:sp>
      <p:sp>
        <p:nvSpPr>
          <p:cNvPr id="45059" name="Text Box 1"/>
          <p:cNvSpPr txBox="1">
            <a:spLocks noChangeArrowheads="1"/>
          </p:cNvSpPr>
          <p:nvPr/>
        </p:nvSpPr>
        <p:spPr bwMode="auto">
          <a:xfrm>
            <a:off x="3881438" y="8686800"/>
            <a:ext cx="2971800" cy="452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1pPr>
            <a:lvl2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9pPr>
          </a:lstStyle>
          <a:p>
            <a:pPr algn="r" eaLnBrk="1">
              <a:lnSpc>
                <a:spcPct val="93000"/>
              </a:lnSpc>
              <a:buClrTx/>
              <a:buFontTx/>
              <a:buNone/>
            </a:pPr>
            <a:fld id="{66F6A254-7273-4D39-9EDA-EF156A16F3E0}" type="slidenum">
              <a:rPr lang="en-US" altLang="fr-FR" sz="1400">
                <a:solidFill>
                  <a:srgbClr val="000000"/>
                </a:solidFill>
                <a:latin typeface="Times New Roman" panose="02020603050405020304" pitchFamily="18" charset="0"/>
                <a:ea typeface="DejaVu Sans" charset="0"/>
                <a:cs typeface="DejaVu Sans" charset="0"/>
              </a:rPr>
              <a:pPr algn="r" eaLnBrk="1">
                <a:lnSpc>
                  <a:spcPct val="93000"/>
                </a:lnSpc>
                <a:buClrTx/>
                <a:buFontTx/>
                <a:buNone/>
              </a:pPr>
              <a:t>5</a:t>
            </a:fld>
            <a:endParaRPr lang="en-US" altLang="fr-FR" sz="1400">
              <a:solidFill>
                <a:srgbClr val="000000"/>
              </a:solidFill>
              <a:latin typeface="Times New Roman" panose="02020603050405020304" pitchFamily="18" charset="0"/>
              <a:ea typeface="DejaVu Sans" charset="0"/>
              <a:cs typeface="DejaVu Sans" charset="0"/>
            </a:endParaRPr>
          </a:p>
        </p:txBody>
      </p:sp>
      <p:sp>
        <p:nvSpPr>
          <p:cNvPr id="45060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68825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5061" name="Text Box 3"/>
          <p:cNvSpPr txBox="1">
            <a:spLocks noChangeArrowheads="1"/>
          </p:cNvSpPr>
          <p:nvPr/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1080539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9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1pPr>
            <a:lvl2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9pPr>
          </a:lstStyle>
          <a:p>
            <a:pPr>
              <a:buClrTx/>
              <a:buFontTx/>
              <a:buNone/>
            </a:pPr>
            <a:fld id="{D83C3F37-F05D-42F7-81A9-4C355F2832F7}" type="slidenum">
              <a:rPr lang="en-US" altLang="fr-FR">
                <a:solidFill>
                  <a:srgbClr val="000000"/>
                </a:solidFill>
                <a:latin typeface="Times New Roman" panose="02020603050405020304" pitchFamily="18" charset="0"/>
                <a:ea typeface="DejaVu Sans" charset="0"/>
                <a:cs typeface="DejaVu Sans" charset="0"/>
              </a:rPr>
              <a:pPr>
                <a:buClrTx/>
                <a:buFontTx/>
                <a:buNone/>
              </a:pPr>
              <a:t>6</a:t>
            </a:fld>
            <a:endParaRPr lang="en-US" altLang="fr-FR">
              <a:solidFill>
                <a:srgbClr val="000000"/>
              </a:solidFill>
              <a:latin typeface="Times New Roman" panose="02020603050405020304" pitchFamily="18" charset="0"/>
              <a:ea typeface="DejaVu Sans" charset="0"/>
              <a:cs typeface="DejaVu Sans" charset="0"/>
            </a:endParaRPr>
          </a:p>
        </p:txBody>
      </p:sp>
      <p:sp>
        <p:nvSpPr>
          <p:cNvPr id="47107" name="Text Box 1"/>
          <p:cNvSpPr txBox="1">
            <a:spLocks noChangeArrowheads="1"/>
          </p:cNvSpPr>
          <p:nvPr/>
        </p:nvSpPr>
        <p:spPr bwMode="auto">
          <a:xfrm>
            <a:off x="3881438" y="8686800"/>
            <a:ext cx="2971800" cy="452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1pPr>
            <a:lvl2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9pPr>
          </a:lstStyle>
          <a:p>
            <a:pPr algn="r" eaLnBrk="1">
              <a:lnSpc>
                <a:spcPct val="93000"/>
              </a:lnSpc>
              <a:buClrTx/>
              <a:buFontTx/>
              <a:buNone/>
            </a:pPr>
            <a:fld id="{BB1A08BE-140C-4CCB-8EB8-B572140DD9FA}" type="slidenum">
              <a:rPr lang="en-US" altLang="fr-FR" sz="1400">
                <a:solidFill>
                  <a:srgbClr val="000000"/>
                </a:solidFill>
                <a:latin typeface="Times New Roman" panose="02020603050405020304" pitchFamily="18" charset="0"/>
                <a:ea typeface="DejaVu Sans" charset="0"/>
                <a:cs typeface="DejaVu Sans" charset="0"/>
              </a:rPr>
              <a:pPr algn="r" eaLnBrk="1">
                <a:lnSpc>
                  <a:spcPct val="93000"/>
                </a:lnSpc>
                <a:buClrTx/>
                <a:buFontTx/>
                <a:buNone/>
              </a:pPr>
              <a:t>6</a:t>
            </a:fld>
            <a:endParaRPr lang="en-US" altLang="fr-FR" sz="1400">
              <a:solidFill>
                <a:srgbClr val="000000"/>
              </a:solidFill>
              <a:latin typeface="Times New Roman" panose="02020603050405020304" pitchFamily="18" charset="0"/>
              <a:ea typeface="DejaVu Sans" charset="0"/>
              <a:cs typeface="DejaVu Sans" charset="0"/>
            </a:endParaRPr>
          </a:p>
        </p:txBody>
      </p:sp>
      <p:sp>
        <p:nvSpPr>
          <p:cNvPr id="47108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68825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7109" name="Text Box 3"/>
          <p:cNvSpPr txBox="1">
            <a:spLocks noChangeArrowheads="1"/>
          </p:cNvSpPr>
          <p:nvPr/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0743498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9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1pPr>
            <a:lvl2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9pPr>
          </a:lstStyle>
          <a:p>
            <a:pPr>
              <a:buClrTx/>
              <a:buFontTx/>
              <a:buNone/>
            </a:pPr>
            <a:fld id="{71A66BA0-C6B8-4877-AC1B-64013E69354B}" type="slidenum">
              <a:rPr lang="en-US" altLang="fr-FR">
                <a:solidFill>
                  <a:srgbClr val="000000"/>
                </a:solidFill>
                <a:latin typeface="Times New Roman" panose="02020603050405020304" pitchFamily="18" charset="0"/>
                <a:ea typeface="DejaVu Sans" charset="0"/>
                <a:cs typeface="DejaVu Sans" charset="0"/>
              </a:rPr>
              <a:pPr>
                <a:buClrTx/>
                <a:buFontTx/>
                <a:buNone/>
              </a:pPr>
              <a:t>7</a:t>
            </a:fld>
            <a:endParaRPr lang="en-US" altLang="fr-FR">
              <a:solidFill>
                <a:srgbClr val="000000"/>
              </a:solidFill>
              <a:latin typeface="Times New Roman" panose="02020603050405020304" pitchFamily="18" charset="0"/>
              <a:ea typeface="DejaVu Sans" charset="0"/>
              <a:cs typeface="DejaVu Sans" charset="0"/>
            </a:endParaRPr>
          </a:p>
        </p:txBody>
      </p:sp>
      <p:sp>
        <p:nvSpPr>
          <p:cNvPr id="49155" name="Text Box 1"/>
          <p:cNvSpPr txBox="1">
            <a:spLocks noChangeArrowheads="1"/>
          </p:cNvSpPr>
          <p:nvPr/>
        </p:nvSpPr>
        <p:spPr bwMode="auto">
          <a:xfrm>
            <a:off x="3881438" y="8686800"/>
            <a:ext cx="2971800" cy="452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1pPr>
            <a:lvl2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9pPr>
          </a:lstStyle>
          <a:p>
            <a:pPr algn="r" eaLnBrk="1">
              <a:lnSpc>
                <a:spcPct val="93000"/>
              </a:lnSpc>
              <a:buClrTx/>
              <a:buFontTx/>
              <a:buNone/>
            </a:pPr>
            <a:fld id="{C88489A1-E099-469C-9EF9-F4EF330036B0}" type="slidenum">
              <a:rPr lang="en-US" altLang="fr-FR" sz="1400">
                <a:solidFill>
                  <a:srgbClr val="000000"/>
                </a:solidFill>
                <a:latin typeface="Times New Roman" panose="02020603050405020304" pitchFamily="18" charset="0"/>
                <a:ea typeface="DejaVu Sans" charset="0"/>
                <a:cs typeface="DejaVu Sans" charset="0"/>
              </a:rPr>
              <a:pPr algn="r" eaLnBrk="1">
                <a:lnSpc>
                  <a:spcPct val="93000"/>
                </a:lnSpc>
                <a:buClrTx/>
                <a:buFontTx/>
                <a:buNone/>
              </a:pPr>
              <a:t>7</a:t>
            </a:fld>
            <a:endParaRPr lang="en-US" altLang="fr-FR" sz="1400">
              <a:solidFill>
                <a:srgbClr val="000000"/>
              </a:solidFill>
              <a:latin typeface="Times New Roman" panose="02020603050405020304" pitchFamily="18" charset="0"/>
              <a:ea typeface="DejaVu Sans" charset="0"/>
              <a:cs typeface="DejaVu Sans" charset="0"/>
            </a:endParaRPr>
          </a:p>
        </p:txBody>
      </p:sp>
      <p:sp>
        <p:nvSpPr>
          <p:cNvPr id="49156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68825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9157" name="Text Box 3"/>
          <p:cNvSpPr txBox="1">
            <a:spLocks noChangeArrowheads="1"/>
          </p:cNvSpPr>
          <p:nvPr/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4000070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9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1pPr>
            <a:lvl2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9pPr>
          </a:lstStyle>
          <a:p>
            <a:pPr>
              <a:buClrTx/>
              <a:buFontTx/>
              <a:buNone/>
            </a:pPr>
            <a:fld id="{84483E8C-3C34-4641-A20D-0E0560962AF1}" type="slidenum">
              <a:rPr lang="en-US" altLang="fr-FR">
                <a:solidFill>
                  <a:srgbClr val="000000"/>
                </a:solidFill>
                <a:latin typeface="Times New Roman" panose="02020603050405020304" pitchFamily="18" charset="0"/>
                <a:ea typeface="DejaVu Sans" charset="0"/>
                <a:cs typeface="DejaVu Sans" charset="0"/>
              </a:rPr>
              <a:pPr>
                <a:buClrTx/>
                <a:buFontTx/>
                <a:buNone/>
              </a:pPr>
              <a:t>8</a:t>
            </a:fld>
            <a:endParaRPr lang="en-US" altLang="fr-FR">
              <a:solidFill>
                <a:srgbClr val="000000"/>
              </a:solidFill>
              <a:latin typeface="Times New Roman" panose="02020603050405020304" pitchFamily="18" charset="0"/>
              <a:ea typeface="DejaVu Sans" charset="0"/>
              <a:cs typeface="DejaVu Sans" charset="0"/>
            </a:endParaRPr>
          </a:p>
        </p:txBody>
      </p:sp>
      <p:sp>
        <p:nvSpPr>
          <p:cNvPr id="51203" name="Text Box 1"/>
          <p:cNvSpPr txBox="1">
            <a:spLocks noChangeArrowheads="1"/>
          </p:cNvSpPr>
          <p:nvPr/>
        </p:nvSpPr>
        <p:spPr bwMode="auto">
          <a:xfrm>
            <a:off x="3881438" y="8686800"/>
            <a:ext cx="2971800" cy="452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1pPr>
            <a:lvl2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9pPr>
          </a:lstStyle>
          <a:p>
            <a:pPr algn="r" eaLnBrk="1">
              <a:lnSpc>
                <a:spcPct val="93000"/>
              </a:lnSpc>
              <a:buClrTx/>
              <a:buFontTx/>
              <a:buNone/>
            </a:pPr>
            <a:fld id="{0B79248E-7021-4AE6-AE84-DEA6E56F6B44}" type="slidenum">
              <a:rPr lang="en-US" altLang="fr-FR" sz="1400">
                <a:solidFill>
                  <a:srgbClr val="000000"/>
                </a:solidFill>
                <a:latin typeface="Times New Roman" panose="02020603050405020304" pitchFamily="18" charset="0"/>
                <a:ea typeface="DejaVu Sans" charset="0"/>
                <a:cs typeface="DejaVu Sans" charset="0"/>
              </a:rPr>
              <a:pPr algn="r" eaLnBrk="1">
                <a:lnSpc>
                  <a:spcPct val="93000"/>
                </a:lnSpc>
                <a:buClrTx/>
                <a:buFontTx/>
                <a:buNone/>
              </a:pPr>
              <a:t>8</a:t>
            </a:fld>
            <a:endParaRPr lang="en-US" altLang="fr-FR" sz="1400">
              <a:solidFill>
                <a:srgbClr val="000000"/>
              </a:solidFill>
              <a:latin typeface="Times New Roman" panose="02020603050405020304" pitchFamily="18" charset="0"/>
              <a:ea typeface="DejaVu Sans" charset="0"/>
              <a:cs typeface="DejaVu Sans" charset="0"/>
            </a:endParaRPr>
          </a:p>
        </p:txBody>
      </p:sp>
      <p:sp>
        <p:nvSpPr>
          <p:cNvPr id="51204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1205" name="Text Box 3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8950792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9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1pPr>
            <a:lvl2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9pPr>
          </a:lstStyle>
          <a:p>
            <a:pPr>
              <a:buClrTx/>
              <a:buFontTx/>
              <a:buNone/>
            </a:pPr>
            <a:fld id="{23235B45-5FB5-4C61-8DD3-BDC76C9F2F60}" type="slidenum">
              <a:rPr lang="en-US" altLang="fr-FR">
                <a:solidFill>
                  <a:srgbClr val="000000"/>
                </a:solidFill>
                <a:latin typeface="Times New Roman" panose="02020603050405020304" pitchFamily="18" charset="0"/>
                <a:ea typeface="DejaVu Sans" charset="0"/>
                <a:cs typeface="DejaVu Sans" charset="0"/>
              </a:rPr>
              <a:pPr>
                <a:buClrTx/>
                <a:buFontTx/>
                <a:buNone/>
              </a:pPr>
              <a:t>9</a:t>
            </a:fld>
            <a:endParaRPr lang="en-US" altLang="fr-FR">
              <a:solidFill>
                <a:srgbClr val="000000"/>
              </a:solidFill>
              <a:latin typeface="Times New Roman" panose="02020603050405020304" pitchFamily="18" charset="0"/>
              <a:ea typeface="DejaVu Sans" charset="0"/>
              <a:cs typeface="DejaVu Sans" charset="0"/>
            </a:endParaRPr>
          </a:p>
        </p:txBody>
      </p:sp>
      <p:sp>
        <p:nvSpPr>
          <p:cNvPr id="53251" name="Text Box 1"/>
          <p:cNvSpPr txBox="1">
            <a:spLocks noChangeArrowheads="1"/>
          </p:cNvSpPr>
          <p:nvPr/>
        </p:nvSpPr>
        <p:spPr bwMode="auto">
          <a:xfrm>
            <a:off x="3881438" y="8686800"/>
            <a:ext cx="2971800" cy="452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1pPr>
            <a:lvl2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9pPr>
          </a:lstStyle>
          <a:p>
            <a:pPr algn="r" eaLnBrk="1">
              <a:lnSpc>
                <a:spcPct val="93000"/>
              </a:lnSpc>
              <a:buClrTx/>
              <a:buFontTx/>
              <a:buNone/>
            </a:pPr>
            <a:fld id="{BEAEB281-43B9-412F-88A6-BCBE07C4D25A}" type="slidenum">
              <a:rPr lang="en-US" altLang="fr-FR" sz="1400">
                <a:solidFill>
                  <a:srgbClr val="000000"/>
                </a:solidFill>
                <a:latin typeface="Times New Roman" panose="02020603050405020304" pitchFamily="18" charset="0"/>
                <a:ea typeface="DejaVu Sans" charset="0"/>
                <a:cs typeface="DejaVu Sans" charset="0"/>
              </a:rPr>
              <a:pPr algn="r" eaLnBrk="1">
                <a:lnSpc>
                  <a:spcPct val="93000"/>
                </a:lnSpc>
                <a:buClrTx/>
                <a:buFontTx/>
                <a:buNone/>
              </a:pPr>
              <a:t>9</a:t>
            </a:fld>
            <a:endParaRPr lang="en-US" altLang="fr-FR" sz="1400">
              <a:solidFill>
                <a:srgbClr val="000000"/>
              </a:solidFill>
              <a:latin typeface="Times New Roman" panose="02020603050405020304" pitchFamily="18" charset="0"/>
              <a:ea typeface="DejaVu Sans" charset="0"/>
              <a:cs typeface="DejaVu Sans" charset="0"/>
            </a:endParaRPr>
          </a:p>
        </p:txBody>
      </p:sp>
      <p:sp>
        <p:nvSpPr>
          <p:cNvPr id="53252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3253" name="Text Box 3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7077164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5E8E53-4808-4AA9-AFC5-A38D251009BA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25245913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76644F-FD33-4E79-B467-8E9B08509F67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4244674080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D0BDC6-FAF5-422F-8416-D2B4E89D0417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2863762161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AF98EA-BDEC-4E48-B6A5-0E0210591CD4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3262740415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09B6B-8198-4248-91A7-8805BBA1C1A7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1899958683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998663"/>
            <a:ext cx="4033838" cy="4518025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3438" y="1998663"/>
            <a:ext cx="4035425" cy="4518025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0B2F7B-5EFB-4C99-ADAE-F9997F9328E3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878216552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4E564D-BED3-42D0-BED4-A290B160F09A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2531940186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C4F5C9-0223-416D-A18D-33D9D26EBD91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2293075674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0811A8-628A-44C4-9FAB-F1DC12B2EC4A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3114241786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9F0E21-AD59-4230-B906-22A2F6E09836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1857282933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841432-7959-41F5-AF61-376383B74F6C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2158500087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B84AC4-D4BF-41DA-92F3-2A2BEE4BBFD3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15538074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900863" y="-182563"/>
            <a:ext cx="2146300" cy="6699251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-182563"/>
            <a:ext cx="6291263" cy="6699251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779C86-EB2C-423B-9A91-7AEEB29A45BD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1702127206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4638" y="773113"/>
            <a:ext cx="2054225" cy="574357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773113"/>
            <a:ext cx="6015038" cy="574357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205942-A02A-422F-99CD-4917F98B4F5C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822511922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76EB36-5CF1-4FA9-B466-709837C0953E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3299485280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3F5A77-4190-46C8-9F37-C6EBA42A463D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1028092827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5C2919-C18E-43FB-8314-C9A7DA7B9BF5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387012400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998663"/>
            <a:ext cx="4035425" cy="4519612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5025" y="1998663"/>
            <a:ext cx="4035425" cy="4519612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73AB47-F30C-441C-9586-C4A8C95B3DA7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4023347047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4AC6E6-A53A-4E29-BD9F-D96D0C6819A5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1674508807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DBFE51-E689-4EED-939B-F3AAB8F051D6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311842494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B75506-CAEA-4312-BC51-AACD73B52073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684464384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2652EF-D620-416D-9EB2-3C3981F38D9D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4140315099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5633FD-66CE-40AA-886B-8BDD5091DEEA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15938005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WP3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83F5BC-58A4-4F48-825C-472B1033EC74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3567644470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DBFEF2-5FF8-4991-AF55-BD7D6074292E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1542676654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4638" y="773113"/>
            <a:ext cx="2055812" cy="5745162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773113"/>
            <a:ext cx="6015038" cy="5745162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E9ADCE-F808-441F-8FC7-553DEAE1D9F9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288079853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FBA22F-3A97-47D5-9E34-CB1CAD178C17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3088061752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54FA50-62AE-411D-92EF-EA802F239E1B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890320034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908EA9-E58E-4885-8667-B02C0D40B12F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2837587553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998663"/>
            <a:ext cx="4035425" cy="4519612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5025" y="1998663"/>
            <a:ext cx="4035425" cy="4519612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1F8998-7A16-40E9-AA04-BCB0D5DE0530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2265902807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D1FA6E-E532-4BD9-B9ED-34C4B464A017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3607112727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8E2941-2408-44D4-B07C-12592CEEA770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1683264053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D24013-0448-44CD-82F6-63F0D15A2E7D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3222942209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37E94F-979F-4750-8D57-E97CAA3CB7C6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36473553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WP3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E14CD3-DF82-4D0E-AD90-1F899637785C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3557512968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3AA2EE-AFA3-4175-9770-4329C420CA3A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3478029578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3DF2D2-FB60-4D80-B079-578F0FCD0A6E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1430994434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4638" y="773113"/>
            <a:ext cx="2055812" cy="5745162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773113"/>
            <a:ext cx="6015038" cy="5745162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B0479D-38F7-4D88-9EC0-DFC8F7C6355E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613448266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This project is funded by the European Union (GA no. 654000)</a:t>
            </a:r>
          </a:p>
        </p:txBody>
      </p:sp>
    </p:spTree>
    <p:extLst>
      <p:ext uri="{BB962C8B-B14F-4D97-AF65-F5344CB8AC3E}">
        <p14:creationId xmlns:p14="http://schemas.microsoft.com/office/powerpoint/2010/main" val="387380278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This project is funded by the European Union (GA no. 654000)</a:t>
            </a:r>
          </a:p>
        </p:txBody>
      </p:sp>
    </p:spTree>
    <p:extLst>
      <p:ext uri="{BB962C8B-B14F-4D97-AF65-F5344CB8AC3E}">
        <p14:creationId xmlns:p14="http://schemas.microsoft.com/office/powerpoint/2010/main" val="1443461786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This project is funded by the European Union (GA no. 654000)</a:t>
            </a:r>
          </a:p>
        </p:txBody>
      </p:sp>
    </p:spTree>
    <p:extLst>
      <p:ext uri="{BB962C8B-B14F-4D97-AF65-F5344CB8AC3E}">
        <p14:creationId xmlns:p14="http://schemas.microsoft.com/office/powerpoint/2010/main" val="3731969217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5425" cy="3970337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5025" y="1604963"/>
            <a:ext cx="4035425" cy="3970337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This project is funded by the European Union (GA no. 654000)</a:t>
            </a:r>
          </a:p>
        </p:txBody>
      </p:sp>
    </p:spTree>
    <p:extLst>
      <p:ext uri="{BB962C8B-B14F-4D97-AF65-F5344CB8AC3E}">
        <p14:creationId xmlns:p14="http://schemas.microsoft.com/office/powerpoint/2010/main" val="2923305430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This project is funded by the European Union (GA no. 654000)</a:t>
            </a:r>
          </a:p>
        </p:txBody>
      </p:sp>
    </p:spTree>
    <p:extLst>
      <p:ext uri="{BB962C8B-B14F-4D97-AF65-F5344CB8AC3E}">
        <p14:creationId xmlns:p14="http://schemas.microsoft.com/office/powerpoint/2010/main" val="540728880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This project is funded by the European Union (GA no. 654000)</a:t>
            </a:r>
          </a:p>
        </p:txBody>
      </p:sp>
    </p:spTree>
    <p:extLst>
      <p:ext uri="{BB962C8B-B14F-4D97-AF65-F5344CB8AC3E}">
        <p14:creationId xmlns:p14="http://schemas.microsoft.com/office/powerpoint/2010/main" val="953113793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This project is funded by the European Union (GA no. 654000)</a:t>
            </a:r>
          </a:p>
        </p:txBody>
      </p:sp>
    </p:spTree>
    <p:extLst>
      <p:ext uri="{BB962C8B-B14F-4D97-AF65-F5344CB8AC3E}">
        <p14:creationId xmlns:p14="http://schemas.microsoft.com/office/powerpoint/2010/main" val="22530883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WP3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F759B2-E16C-4958-8065-E6D8795A2D38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3009670700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This project is funded by the European Union (GA no. 654000)</a:t>
            </a:r>
          </a:p>
        </p:txBody>
      </p:sp>
    </p:spTree>
    <p:extLst>
      <p:ext uri="{BB962C8B-B14F-4D97-AF65-F5344CB8AC3E}">
        <p14:creationId xmlns:p14="http://schemas.microsoft.com/office/powerpoint/2010/main" val="1309025603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This project is funded by the European Union (GA no. 654000)</a:t>
            </a:r>
          </a:p>
        </p:txBody>
      </p:sp>
    </p:spTree>
    <p:extLst>
      <p:ext uri="{BB962C8B-B14F-4D97-AF65-F5344CB8AC3E}">
        <p14:creationId xmlns:p14="http://schemas.microsoft.com/office/powerpoint/2010/main" val="1566117128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This project is funded by the European Union (GA no. 654000)</a:t>
            </a:r>
          </a:p>
        </p:txBody>
      </p:sp>
    </p:spTree>
    <p:extLst>
      <p:ext uri="{BB962C8B-B14F-4D97-AF65-F5344CB8AC3E}">
        <p14:creationId xmlns:p14="http://schemas.microsoft.com/office/powerpoint/2010/main" val="1361998382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4638" y="1604963"/>
            <a:ext cx="2055812" cy="3970337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6015038" cy="3970337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This project is funded by the European Union (GA no. 654000)</a:t>
            </a:r>
          </a:p>
        </p:txBody>
      </p:sp>
    </p:spTree>
    <p:extLst>
      <p:ext uri="{BB962C8B-B14F-4D97-AF65-F5344CB8AC3E}">
        <p14:creationId xmlns:p14="http://schemas.microsoft.com/office/powerpoint/2010/main" val="17907112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998663"/>
            <a:ext cx="4033838" cy="4518025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3438" y="1998663"/>
            <a:ext cx="4035425" cy="4518025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WP3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FC0FB1-4B35-426C-9936-849C1C28C699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18338803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WP3</a:t>
            </a: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476275-20CA-416E-83B7-3CB000328CB2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15502491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WP3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69E941-025A-4D8C-B845-051AD9C48B40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51742514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WP3</a:t>
            </a:r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2C91D8-BD9C-4650-B998-E65C29F89EC5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246103413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WP3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302980-CBE2-4CAE-BD44-AAA6FDC0C35C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4528885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BDFA38-5A73-433B-9BE6-D7C048DE645E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40362490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WP3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2AF4B1-9ACC-4E6F-B6C6-1377FB7DD106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15616597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WP3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E24688-C33D-476A-AAB2-2F905DEDB55F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37444542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4638" y="773113"/>
            <a:ext cx="2054225" cy="574357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773113"/>
            <a:ext cx="6015038" cy="574357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WP3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A86B15-B558-4F19-B461-4F9CB2E06A28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168522335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11B727-74B7-421D-810D-442887715E5D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9296455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FB40D2-997B-427F-AF65-6B921454C143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227358601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110E05-5D45-47ED-AAD2-2A765E81DCB7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303183174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998663"/>
            <a:ext cx="4033838" cy="4518025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3438" y="1998663"/>
            <a:ext cx="4035425" cy="4518025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D46AAE-FF0A-44D8-BD45-ED9B70A64BD1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107544469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834635-6BD8-4474-8D66-BE0BA4D90E6D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240827662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92EBD-9DC1-4ACB-B353-A781F0ED9997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398633564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8A6CFD-353C-48F0-9422-D2D925AD1C65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6615976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8B2FDE-4C80-4247-846F-CBD267FEC4AE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354519835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7266C9-DE42-4D8F-8181-34C1E717E2EC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247775479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F113C7-77B6-4344-ADD7-B3EE76D3FAFB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252157773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A5C196-14F5-4139-8E07-09B2D4D71606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63645659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4638" y="773113"/>
            <a:ext cx="2054225" cy="574357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773113"/>
            <a:ext cx="6015038" cy="574357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E2A060-488D-4CC3-BA31-2F28A66CD69B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374942156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423452-587D-47D5-B131-BFB11964A127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291025561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FB6295-4AD0-4518-AEEB-C0C918810124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36469984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F5E42A-242A-4D3B-871A-47F6FC8523C6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356686782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998663"/>
            <a:ext cx="4033838" cy="4518025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3438" y="1998663"/>
            <a:ext cx="4035425" cy="4518025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0AF42D-CED0-41C9-9E7D-3CD7ED806AAF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159004139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826ADE-A47A-4ADC-8A63-B0B694D1A78E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16936995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16EF9B-0DDA-4E9F-A1E2-1095B4ABE71A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2282617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998663"/>
            <a:ext cx="4033838" cy="4518025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3438" y="1998663"/>
            <a:ext cx="4035425" cy="4518025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4B0A41-BC69-4798-A818-BA9AFD3A532B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21196556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9758FD-947F-4DA7-98D0-38A40DAA6091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46884217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253492-35A9-42A7-90E4-DAC63FB92B77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122961440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B13316-0E78-469E-BD64-4F9224AE2A44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297442943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56C747-C90C-486F-BFAC-482E3A20FB67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92581840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4638" y="773113"/>
            <a:ext cx="2054225" cy="574357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773113"/>
            <a:ext cx="6015038" cy="574357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795D45-BD1E-4758-8B0C-882640426F28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171803825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A33B9A-0629-4409-B737-9BC93D81B032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364173683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229B0F-5F3E-43AF-93D7-BC3C39F21059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290304795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F33FB9-08BB-4144-86F9-0C3CA33437EF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88848911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998663"/>
            <a:ext cx="4033838" cy="4518025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3438" y="1998663"/>
            <a:ext cx="4035425" cy="4518025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4693C0-A6C6-4A48-9825-CA8BD756079B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151053302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F97E4D-75DF-4BB6-81DE-74A423AFCEBA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5886056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AA9AA4-B57A-4D72-86D9-C08F21E3EBE4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61139134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6F129A-ED20-4771-9B9F-F14F38AD14C1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236048975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234609-CE34-4B13-93D0-C3E6106684CC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246847936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7BE754-9B91-47D9-9DDF-4800CBF440F5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128935094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97B1E7-E0DD-4A1A-9A5E-05F8F2DD7C3F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100087289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DBB34A-F5A6-42A6-9F6B-1CFEEDCE7903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418307091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4638" y="773113"/>
            <a:ext cx="2054225" cy="574357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773113"/>
            <a:ext cx="6015038" cy="574357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79C677-BDE2-4AFF-8A04-48ED50852AAE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224862410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19971D-4430-48E1-A68F-12582700DD3F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371399107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98EF57-E72B-41EE-A81F-A884922498D4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49898308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9481E9-D06B-4F60-A92C-EA9EDA329E8C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110029051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998663"/>
            <a:ext cx="4033838" cy="4518025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3438" y="1998663"/>
            <a:ext cx="4035425" cy="4518025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E43A5B-7727-42DF-8D42-63A6E10896B3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5439272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8E8458-1857-45C6-A81B-4FFB15B89180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112088003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57CFC5-CD8A-4422-BEDA-FE7CDE1EA5CA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93140439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0241A6-C80A-4B45-ADCB-DD1F781EE5D9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64693660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3F8089-19F0-4E17-91DD-A6083A8C8ED4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2562398828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3753CA-9905-4592-BB88-A1B40F8866B9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301030355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321D94-9D38-4D4A-B094-C3164B08C27F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987310591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986166-AE27-40CA-B1A9-340977BCE913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1057887242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4638" y="773113"/>
            <a:ext cx="2054225" cy="574357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773113"/>
            <a:ext cx="6015038" cy="574357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C47AAD-09BC-4D1C-9982-C4EC57265421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721841261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30CF33-F24A-4FED-8686-2E544C46ED91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2878585688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653064-E415-40FF-A46C-D1A4875F24C9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2728292555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F0844B-8DD1-456F-92B0-1DB8B28E314A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2465952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C978E7-05FA-4231-BEB0-7AB3416A46E2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1380310795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998663"/>
            <a:ext cx="4033838" cy="4518025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3438" y="1998663"/>
            <a:ext cx="4035425" cy="4518025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B3F958-5A0B-43A1-8903-8E44EFBF035E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609302914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1AC08C-C990-4524-B51A-A5F91ACC5E21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1469771560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2405A0-8871-44D6-A7FB-48B4E8091171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4139173906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3A826E-748D-4D8E-B357-822ADB0098AA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2936232182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9A7556-3A23-4E2F-985E-C6714513E313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2138702401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9B7075-ABAE-48AD-B0CA-9769B3E6C096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328395239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850395-D30B-4B28-AC9B-71A2FF18528B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1268664305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4638" y="773113"/>
            <a:ext cx="2054225" cy="574357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773113"/>
            <a:ext cx="6015038" cy="574357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E92817-D971-4538-B82B-49DB45CDAAF6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3400585930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753CB9-2EB8-4C17-BF62-DD2885F5A230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212946401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7CFBD9-8ADC-4FA2-8BE8-AD0855F6813D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19476793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DAD5A7-BF80-42B5-B2A3-AAFE2C68DDB0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2255804315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396D55-92AB-49B3-BC89-BD4FAF1C4E8D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2096543229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998663"/>
            <a:ext cx="4033838" cy="4518025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3438" y="1998663"/>
            <a:ext cx="4035425" cy="4518025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0EF55D-8F35-4C23-BEB9-2DAB3321B046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3295494393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2DECB0-0E05-4D46-828C-5E9FA00E5285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4037788846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F2D5F2-8CB4-45E2-80D3-F7A7B60B9C88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976579575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6182B6-4A89-4C60-B71F-3B5E7E5895AE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2479647631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09481E-42C6-4923-8288-A9D5AD8E35A1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824832804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D6473B-5F17-432E-A8FD-BB848B3A3ABB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2501754296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B07275-5895-48D3-91B8-D09C9316C678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2486486158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4638" y="773113"/>
            <a:ext cx="2054225" cy="574357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773113"/>
            <a:ext cx="6015038" cy="574357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47D4C6-97EE-4A5E-8AC6-9D46DE93973E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1227493031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E57F46-99B3-4C29-A3EC-E6D8AB3BF744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30363171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71A387-1F57-4703-B73F-319AAF03AC8C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229110558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6C8F0B-1991-4AC5-BD2A-8A46529BC964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2321021903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B9324B-37A3-4F95-93D2-057239B0B87E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3650867042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998663"/>
            <a:ext cx="4033838" cy="4518025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3438" y="1998663"/>
            <a:ext cx="4035425" cy="4518025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E06C5C-2AAD-4F69-93A9-478802094BBA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1249430677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ED9DEA-F996-4941-AE6B-5122816D63CA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1940289611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4803D6-2E54-4F7A-9D59-2CE7007D1F51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1894524042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F47A8F-484D-459A-A24B-40E3EDDE08E7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436433748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CC96B6-5CA9-4D34-8A77-3762F3BF1E50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1385991224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91E9C1-91B7-4615-B913-B8D5B70F64F9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923079316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B14A1C-80C0-4FCA-BEA9-6A3183F75D9A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1904864466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4638" y="773113"/>
            <a:ext cx="2054225" cy="574357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773113"/>
            <a:ext cx="6015038" cy="574357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83FB13-7E32-4640-957D-093F2A1FFE7E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24331856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Relationship Id="rId14" Type="http://schemas.openxmlformats.org/officeDocument/2006/relationships/image" Target="../media/image4.jpeg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Relationship Id="rId14" Type="http://schemas.openxmlformats.org/officeDocument/2006/relationships/image" Target="../media/image4.jpe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Relationship Id="rId14" Type="http://schemas.openxmlformats.org/officeDocument/2006/relationships/image" Target="../media/image4.jpeg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5" Type="http://schemas.openxmlformats.org/officeDocument/2006/relationships/image" Target="../media/image5.jpeg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Relationship Id="rId14" Type="http://schemas.openxmlformats.org/officeDocument/2006/relationships/image" Target="../media/image4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2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2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image" Target="../media/image2.jpe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Relationship Id="rId14" Type="http://schemas.openxmlformats.org/officeDocument/2006/relationships/image" Target="../media/image3.jpe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Relationship Id="rId14" Type="http://schemas.openxmlformats.org/officeDocument/2006/relationships/image" Target="../media/image3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Relationship Id="rId14" Type="http://schemas.openxmlformats.org/officeDocument/2006/relationships/image" Target="../media/image4.jpeg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Relationship Id="rId14" Type="http://schemas.openxmlformats.org/officeDocument/2006/relationships/image" Target="../media/image4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24625"/>
            <a:ext cx="9144000" cy="344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27" name="Picture 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8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28" name="Picture 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24625"/>
            <a:ext cx="9144000" cy="344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29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006475" y="-182563"/>
            <a:ext cx="8040688" cy="1135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 smtClean="0"/>
              <a:t>Click to edit the title text format</a:t>
            </a:r>
          </a:p>
        </p:txBody>
      </p:sp>
      <p:sp>
        <p:nvSpPr>
          <p:cNvPr id="1030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98663"/>
            <a:ext cx="8221663" cy="451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 smtClean="0"/>
              <a:t>Click to edit the outline text format</a:t>
            </a:r>
          </a:p>
          <a:p>
            <a:pPr lvl="1"/>
            <a:r>
              <a:rPr lang="en-GB" altLang="fr-FR" smtClean="0"/>
              <a:t>Second Outline Level</a:t>
            </a:r>
          </a:p>
          <a:p>
            <a:pPr lvl="2"/>
            <a:r>
              <a:rPr lang="en-GB" altLang="fr-FR" smtClean="0"/>
              <a:t>Third Outline Level</a:t>
            </a:r>
          </a:p>
          <a:p>
            <a:pPr lvl="3"/>
            <a:r>
              <a:rPr lang="en-GB" altLang="fr-FR" smtClean="0"/>
              <a:t>Fourth Outline Level</a:t>
            </a:r>
          </a:p>
          <a:p>
            <a:pPr lvl="4"/>
            <a:r>
              <a:rPr lang="en-GB" altLang="fr-FR" smtClean="0"/>
              <a:t>Fifth Outline Level</a:t>
            </a:r>
          </a:p>
          <a:p>
            <a:pPr lvl="4"/>
            <a:r>
              <a:rPr lang="en-GB" altLang="fr-FR" smtClean="0"/>
              <a:t>Sixth Outline Level</a:t>
            </a:r>
          </a:p>
          <a:p>
            <a:pPr lvl="4"/>
            <a:r>
              <a:rPr lang="en-GB" altLang="fr-FR" smtClean="0"/>
              <a:t>Seventh Outline Level</a:t>
            </a:r>
          </a:p>
        </p:txBody>
      </p:sp>
      <p:sp>
        <p:nvSpPr>
          <p:cNvPr id="1031" name="Text Box 6"/>
          <p:cNvSpPr txBox="1">
            <a:spLocks noChangeArrowheads="1"/>
          </p:cNvSpPr>
          <p:nvPr/>
        </p:nvSpPr>
        <p:spPr bwMode="auto">
          <a:xfrm>
            <a:off x="457200" y="6356350"/>
            <a:ext cx="2127250" cy="35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1032" name="Text Box 7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2" name="Rectangle 8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25663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mtClean="0">
                <a:solidFill>
                  <a:srgbClr val="000000"/>
                </a:solidFill>
                <a:ea typeface="+mn-ea"/>
                <a:cs typeface="+mn-cs"/>
              </a:defRPr>
            </a:lvl1pPr>
          </a:lstStyle>
          <a:p>
            <a:pPr>
              <a:defRPr/>
            </a:pPr>
            <a:fld id="{82CF9E20-EFF2-48B4-A78D-D9010A59015F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  <p:sp>
        <p:nvSpPr>
          <p:cNvPr id="1033" name="Text Box 9"/>
          <p:cNvSpPr txBox="1">
            <a:spLocks noChangeArrowheads="1"/>
          </p:cNvSpPr>
          <p:nvPr/>
        </p:nvSpPr>
        <p:spPr bwMode="auto">
          <a:xfrm>
            <a:off x="3124200" y="6500813"/>
            <a:ext cx="28956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9pPr>
          </a:lstStyle>
          <a:p>
            <a:pPr algn="ctr" eaLnBrk="1" hangingPunct="1">
              <a:buSzPct val="100000"/>
              <a:defRPr/>
            </a:pPr>
            <a:r>
              <a:rPr lang="en-US" altLang="fr-FR" sz="2400" smtClean="0">
                <a:solidFill>
                  <a:srgbClr val="999999"/>
                </a:solidFill>
                <a:latin typeface="Times New Roman" panose="02020603050405020304" pitchFamily="18" charset="0"/>
                <a:ea typeface="DejaVu Sans" charset="0"/>
                <a:cs typeface="DejaVu Sans" charset="0"/>
              </a:rPr>
              <a:t>WP3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 kern="1200">
          <a:solidFill>
            <a:srgbClr val="254061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254061"/>
          </a:solidFill>
          <a:latin typeface="Calibri" panose="020F0502020204030204" pitchFamily="34" charset="0"/>
          <a:ea typeface="Noto Sans CJK SC Regular" charset="0"/>
          <a:cs typeface="Noto Sans CJK SC Regular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254061"/>
          </a:solidFill>
          <a:latin typeface="Calibri" panose="020F0502020204030204" pitchFamily="34" charset="0"/>
          <a:ea typeface="Noto Sans CJK SC Regular" charset="0"/>
          <a:cs typeface="Noto Sans CJK SC Regular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254061"/>
          </a:solidFill>
          <a:latin typeface="Calibri" panose="020F0502020204030204" pitchFamily="34" charset="0"/>
          <a:ea typeface="Noto Sans CJK SC Regular" charset="0"/>
          <a:cs typeface="Noto Sans CJK SC Regular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254061"/>
          </a:solidFill>
          <a:latin typeface="Calibri" panose="020F0502020204030204" pitchFamily="34" charset="0"/>
          <a:ea typeface="Noto Sans CJK SC Regular" charset="0"/>
          <a:cs typeface="Noto Sans CJK SC Regular" charset="0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254061"/>
          </a:solidFill>
          <a:latin typeface="Calibri" panose="020F0502020204030204" pitchFamily="34" charset="0"/>
          <a:ea typeface="Noto Sans CJK SC Regular" charset="0"/>
          <a:cs typeface="Noto Sans CJK SC Regular" charset="0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254061"/>
          </a:solidFill>
          <a:latin typeface="Calibri" panose="020F0502020204030204" pitchFamily="34" charset="0"/>
          <a:ea typeface="Noto Sans CJK SC Regular" charset="0"/>
          <a:cs typeface="Noto Sans CJK SC Regular" charset="0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254061"/>
          </a:solidFill>
          <a:latin typeface="Calibri" panose="020F0502020204030204" pitchFamily="34" charset="0"/>
          <a:ea typeface="Noto Sans CJK SC Regular" charset="0"/>
          <a:cs typeface="Noto Sans CJK SC Regular" charset="0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254061"/>
          </a:solidFill>
          <a:latin typeface="Calibri" panose="020F0502020204030204" pitchFamily="34" charset="0"/>
          <a:ea typeface="Noto Sans CJK SC Regular" charset="0"/>
          <a:cs typeface="Noto Sans CJK SC Regular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24625"/>
            <a:ext cx="9144000" cy="344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243" name="Picture 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8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244" name="Picture 3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393" r="17" b="98367"/>
          <a:stretch>
            <a:fillRect/>
          </a:stretch>
        </p:blipFill>
        <p:spPr bwMode="auto">
          <a:xfrm>
            <a:off x="0" y="6524625"/>
            <a:ext cx="9144000" cy="344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l="92393" r="17" b="98367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245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73113"/>
            <a:ext cx="8221663" cy="1135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 smtClean="0"/>
              <a:t>Click to edit the title text format</a:t>
            </a:r>
          </a:p>
        </p:txBody>
      </p:sp>
      <p:sp>
        <p:nvSpPr>
          <p:cNvPr id="10246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98663"/>
            <a:ext cx="8221663" cy="451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 smtClean="0"/>
              <a:t>Click to edit the outline text format</a:t>
            </a:r>
          </a:p>
          <a:p>
            <a:pPr lvl="1"/>
            <a:r>
              <a:rPr lang="en-GB" altLang="fr-FR" smtClean="0"/>
              <a:t>Second Outline Level</a:t>
            </a:r>
          </a:p>
          <a:p>
            <a:pPr lvl="2"/>
            <a:r>
              <a:rPr lang="en-GB" altLang="fr-FR" smtClean="0"/>
              <a:t>Third Outline Level</a:t>
            </a:r>
          </a:p>
          <a:p>
            <a:pPr lvl="3"/>
            <a:r>
              <a:rPr lang="en-GB" altLang="fr-FR" smtClean="0"/>
              <a:t>Fourth Outline Level</a:t>
            </a:r>
          </a:p>
          <a:p>
            <a:pPr lvl="4"/>
            <a:r>
              <a:rPr lang="en-GB" altLang="fr-FR" smtClean="0"/>
              <a:t>Fifth Outline Level</a:t>
            </a:r>
          </a:p>
          <a:p>
            <a:pPr lvl="4"/>
            <a:r>
              <a:rPr lang="en-GB" altLang="fr-FR" smtClean="0"/>
              <a:t>Sixth Outline Level</a:t>
            </a:r>
          </a:p>
          <a:p>
            <a:pPr lvl="4"/>
            <a:r>
              <a:rPr lang="en-GB" altLang="fr-FR" smtClean="0"/>
              <a:t>Seventh Outline Level</a:t>
            </a:r>
          </a:p>
        </p:txBody>
      </p:sp>
      <p:sp>
        <p:nvSpPr>
          <p:cNvPr id="10247" name="Text Box 6"/>
          <p:cNvSpPr txBox="1">
            <a:spLocks noChangeArrowheads="1"/>
          </p:cNvSpPr>
          <p:nvPr/>
        </p:nvSpPr>
        <p:spPr bwMode="auto">
          <a:xfrm>
            <a:off x="457200" y="6356350"/>
            <a:ext cx="2127250" cy="35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10248" name="Text Box 7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2" name="Rectangle 8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25663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ClrTx/>
              <a:buSzPct val="100000"/>
              <a:buFontTx/>
              <a:buNone/>
              <a:tabLst>
                <a:tab pos="449263" algn="l"/>
                <a:tab pos="898525" algn="l"/>
                <a:tab pos="1347788" algn="l"/>
                <a:tab pos="1797050" algn="l"/>
              </a:tabLst>
              <a:defRPr sz="1200" smtClean="0">
                <a:solidFill>
                  <a:srgbClr val="898989"/>
                </a:solidFill>
                <a:latin typeface="Times New Roman" panose="02020603050405020304" pitchFamily="18" charset="0"/>
                <a:ea typeface="DejaVu Sans" charset="0"/>
                <a:cs typeface="DejaVu Sans" charset="0"/>
              </a:defRPr>
            </a:lvl1pPr>
          </a:lstStyle>
          <a:p>
            <a:pPr>
              <a:defRPr/>
            </a:pPr>
            <a:fld id="{19A7D051-F6B7-483B-97C8-90D7D1C485E9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3124200" y="6500813"/>
            <a:ext cx="28956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9pPr>
          </a:lstStyle>
          <a:p>
            <a:pPr algn="ctr" eaLnBrk="1" hangingPunct="1">
              <a:buSzPct val="100000"/>
              <a:defRPr/>
            </a:pPr>
            <a:r>
              <a:rPr lang="en-US" altLang="fr-FR" sz="2400" smtClean="0">
                <a:solidFill>
                  <a:srgbClr val="999999"/>
                </a:solidFill>
                <a:latin typeface="Times New Roman" panose="02020603050405020304" pitchFamily="18" charset="0"/>
                <a:ea typeface="DejaVu Sans" charset="0"/>
                <a:cs typeface="DejaVu Sans" charset="0"/>
              </a:rPr>
              <a:t>WP3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61" r:id="rId2"/>
    <p:sldLayoutId id="2147483762" r:id="rId3"/>
    <p:sldLayoutId id="2147483763" r:id="rId4"/>
    <p:sldLayoutId id="2147483764" r:id="rId5"/>
    <p:sldLayoutId id="2147483765" r:id="rId6"/>
    <p:sldLayoutId id="2147483766" r:id="rId7"/>
    <p:sldLayoutId id="2147483767" r:id="rId8"/>
    <p:sldLayoutId id="2147483768" r:id="rId9"/>
    <p:sldLayoutId id="2147483769" r:id="rId10"/>
    <p:sldLayoutId id="2147483770" r:id="rId11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 kern="1200">
          <a:solidFill>
            <a:srgbClr val="254061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254061"/>
          </a:solidFill>
          <a:latin typeface="Calibri" panose="020F0502020204030204" pitchFamily="34" charset="0"/>
          <a:ea typeface="Noto Sans CJK SC Regular" charset="0"/>
          <a:cs typeface="Noto Sans CJK SC Regular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254061"/>
          </a:solidFill>
          <a:latin typeface="Calibri" panose="020F0502020204030204" pitchFamily="34" charset="0"/>
          <a:ea typeface="Noto Sans CJK SC Regular" charset="0"/>
          <a:cs typeface="Noto Sans CJK SC Regular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254061"/>
          </a:solidFill>
          <a:latin typeface="Calibri" panose="020F0502020204030204" pitchFamily="34" charset="0"/>
          <a:ea typeface="Noto Sans CJK SC Regular" charset="0"/>
          <a:cs typeface="Noto Sans CJK SC Regular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254061"/>
          </a:solidFill>
          <a:latin typeface="Calibri" panose="020F0502020204030204" pitchFamily="34" charset="0"/>
          <a:ea typeface="Noto Sans CJK SC Regular" charset="0"/>
          <a:cs typeface="Noto Sans CJK SC Regular" charset="0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254061"/>
          </a:solidFill>
          <a:latin typeface="Calibri" panose="020F0502020204030204" pitchFamily="34" charset="0"/>
          <a:ea typeface="Noto Sans CJK SC Regular" charset="0"/>
          <a:cs typeface="Noto Sans CJK SC Regular" charset="0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254061"/>
          </a:solidFill>
          <a:latin typeface="Calibri" panose="020F0502020204030204" pitchFamily="34" charset="0"/>
          <a:ea typeface="Noto Sans CJK SC Regular" charset="0"/>
          <a:cs typeface="Noto Sans CJK SC Regular" charset="0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254061"/>
          </a:solidFill>
          <a:latin typeface="Calibri" panose="020F0502020204030204" pitchFamily="34" charset="0"/>
          <a:ea typeface="Noto Sans CJK SC Regular" charset="0"/>
          <a:cs typeface="Noto Sans CJK SC Regular" charset="0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254061"/>
          </a:solidFill>
          <a:latin typeface="Calibri" panose="020F0502020204030204" pitchFamily="34" charset="0"/>
          <a:ea typeface="Noto Sans CJK SC Regular" charset="0"/>
          <a:cs typeface="Noto Sans CJK SC Regular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24625"/>
            <a:ext cx="9144000" cy="344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1267" name="Picture 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8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1268" name="Picture 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24625"/>
            <a:ext cx="9144000" cy="344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1269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73113"/>
            <a:ext cx="8223250" cy="1136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 smtClean="0"/>
              <a:t>Click to edit the title text format</a:t>
            </a:r>
          </a:p>
        </p:txBody>
      </p:sp>
      <p:sp>
        <p:nvSpPr>
          <p:cNvPr id="11270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98663"/>
            <a:ext cx="8223250" cy="4519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 smtClean="0"/>
              <a:t>Click to edit the outline text format</a:t>
            </a:r>
          </a:p>
          <a:p>
            <a:pPr lvl="1"/>
            <a:r>
              <a:rPr lang="en-GB" altLang="fr-FR" smtClean="0"/>
              <a:t>Second Outline Level</a:t>
            </a:r>
          </a:p>
          <a:p>
            <a:pPr lvl="2"/>
            <a:r>
              <a:rPr lang="en-GB" altLang="fr-FR" smtClean="0"/>
              <a:t>Third Outline Level</a:t>
            </a:r>
          </a:p>
          <a:p>
            <a:pPr lvl="3"/>
            <a:r>
              <a:rPr lang="en-GB" altLang="fr-FR" smtClean="0"/>
              <a:t>Fourth Outline Level</a:t>
            </a:r>
          </a:p>
          <a:p>
            <a:pPr lvl="4"/>
            <a:r>
              <a:rPr lang="en-GB" altLang="fr-FR" smtClean="0"/>
              <a:t>Fifth Outline Level</a:t>
            </a:r>
          </a:p>
          <a:p>
            <a:pPr lvl="4"/>
            <a:r>
              <a:rPr lang="en-GB" altLang="fr-FR" smtClean="0"/>
              <a:t>Sixth Outline Level</a:t>
            </a:r>
          </a:p>
          <a:p>
            <a:pPr lvl="4"/>
            <a:r>
              <a:rPr lang="en-GB" altLang="fr-FR" smtClean="0"/>
              <a:t>Seventh Outline Level</a:t>
            </a:r>
          </a:p>
        </p:txBody>
      </p:sp>
      <p:sp>
        <p:nvSpPr>
          <p:cNvPr id="11271" name="Text Box 6"/>
          <p:cNvSpPr txBox="1">
            <a:spLocks noChangeArrowheads="1"/>
          </p:cNvSpPr>
          <p:nvPr/>
        </p:nvSpPr>
        <p:spPr bwMode="auto">
          <a:xfrm>
            <a:off x="457200" y="6356350"/>
            <a:ext cx="2128838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11272" name="Text Box 7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2" name="Rectangle 8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27250" cy="35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ClrTx/>
              <a:buSzPct val="100000"/>
              <a:buFontTx/>
              <a:buNone/>
              <a:tabLst>
                <a:tab pos="449263" algn="l"/>
                <a:tab pos="898525" algn="l"/>
                <a:tab pos="1347788" algn="l"/>
                <a:tab pos="1797050" algn="l"/>
              </a:tabLst>
              <a:defRPr sz="1200" smtClean="0">
                <a:solidFill>
                  <a:srgbClr val="898989"/>
                </a:solidFill>
                <a:latin typeface="Times New Roman" panose="02020603050405020304" pitchFamily="18" charset="0"/>
                <a:ea typeface="DejaVu Sans" charset="0"/>
                <a:cs typeface="DejaVu Sans" charset="0"/>
              </a:defRPr>
            </a:lvl1pPr>
          </a:lstStyle>
          <a:p>
            <a:pPr>
              <a:defRPr/>
            </a:pPr>
            <a:fld id="{249D1867-E4D1-4079-9F85-FAA0670B84DB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1" r:id="rId1"/>
    <p:sldLayoutId id="2147483772" r:id="rId2"/>
    <p:sldLayoutId id="2147483773" r:id="rId3"/>
    <p:sldLayoutId id="2147483774" r:id="rId4"/>
    <p:sldLayoutId id="2147483775" r:id="rId5"/>
    <p:sldLayoutId id="2147483776" r:id="rId6"/>
    <p:sldLayoutId id="2147483777" r:id="rId7"/>
    <p:sldLayoutId id="2147483778" r:id="rId8"/>
    <p:sldLayoutId id="2147483779" r:id="rId9"/>
    <p:sldLayoutId id="2147483780" r:id="rId10"/>
    <p:sldLayoutId id="2147483781" r:id="rId11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 kern="1200">
          <a:solidFill>
            <a:srgbClr val="254061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254061"/>
          </a:solidFill>
          <a:latin typeface="Calibri" panose="020F0502020204030204" pitchFamily="34" charset="0"/>
          <a:ea typeface="Noto Sans CJK SC Regular" charset="0"/>
          <a:cs typeface="Noto Sans CJK SC Regular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254061"/>
          </a:solidFill>
          <a:latin typeface="Calibri" panose="020F0502020204030204" pitchFamily="34" charset="0"/>
          <a:ea typeface="Noto Sans CJK SC Regular" charset="0"/>
          <a:cs typeface="Noto Sans CJK SC Regular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254061"/>
          </a:solidFill>
          <a:latin typeface="Calibri" panose="020F0502020204030204" pitchFamily="34" charset="0"/>
          <a:ea typeface="Noto Sans CJK SC Regular" charset="0"/>
          <a:cs typeface="Noto Sans CJK SC Regular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254061"/>
          </a:solidFill>
          <a:latin typeface="Calibri" panose="020F0502020204030204" pitchFamily="34" charset="0"/>
          <a:ea typeface="Noto Sans CJK SC Regular" charset="0"/>
          <a:cs typeface="Noto Sans CJK SC Regular" charset="0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254061"/>
          </a:solidFill>
          <a:latin typeface="Calibri" panose="020F0502020204030204" pitchFamily="34" charset="0"/>
          <a:ea typeface="Noto Sans CJK SC Regular" charset="0"/>
          <a:cs typeface="Noto Sans CJK SC Regular" charset="0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254061"/>
          </a:solidFill>
          <a:latin typeface="Calibri" panose="020F0502020204030204" pitchFamily="34" charset="0"/>
          <a:ea typeface="Noto Sans CJK SC Regular" charset="0"/>
          <a:cs typeface="Noto Sans CJK SC Regular" charset="0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254061"/>
          </a:solidFill>
          <a:latin typeface="Calibri" panose="020F0502020204030204" pitchFamily="34" charset="0"/>
          <a:ea typeface="Noto Sans CJK SC Regular" charset="0"/>
          <a:cs typeface="Noto Sans CJK SC Regular" charset="0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254061"/>
          </a:solidFill>
          <a:latin typeface="Calibri" panose="020F0502020204030204" pitchFamily="34" charset="0"/>
          <a:ea typeface="Noto Sans CJK SC Regular" charset="0"/>
          <a:cs typeface="Noto Sans CJK SC Regular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24625"/>
            <a:ext cx="9144000" cy="344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2291" name="Picture 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8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2292" name="Picture 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24625"/>
            <a:ext cx="9144000" cy="344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2293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73113"/>
            <a:ext cx="8223250" cy="1136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 smtClean="0"/>
              <a:t>Click to edit the title text format</a:t>
            </a:r>
          </a:p>
        </p:txBody>
      </p:sp>
      <p:sp>
        <p:nvSpPr>
          <p:cNvPr id="12294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98663"/>
            <a:ext cx="8223250" cy="4519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 smtClean="0"/>
              <a:t>Click to edit the outline text format</a:t>
            </a:r>
          </a:p>
          <a:p>
            <a:pPr lvl="1"/>
            <a:r>
              <a:rPr lang="en-GB" altLang="fr-FR" smtClean="0"/>
              <a:t>Second Outline Level</a:t>
            </a:r>
          </a:p>
          <a:p>
            <a:pPr lvl="2"/>
            <a:r>
              <a:rPr lang="en-GB" altLang="fr-FR" smtClean="0"/>
              <a:t>Third Outline Level</a:t>
            </a:r>
          </a:p>
          <a:p>
            <a:pPr lvl="3"/>
            <a:r>
              <a:rPr lang="en-GB" altLang="fr-FR" smtClean="0"/>
              <a:t>Fourth Outline Level</a:t>
            </a:r>
          </a:p>
          <a:p>
            <a:pPr lvl="4"/>
            <a:r>
              <a:rPr lang="en-GB" altLang="fr-FR" smtClean="0"/>
              <a:t>Fifth Outline Level</a:t>
            </a:r>
          </a:p>
          <a:p>
            <a:pPr lvl="4"/>
            <a:r>
              <a:rPr lang="en-GB" altLang="fr-FR" smtClean="0"/>
              <a:t>Sixth Outline Level</a:t>
            </a:r>
          </a:p>
          <a:p>
            <a:pPr lvl="4"/>
            <a:r>
              <a:rPr lang="en-GB" altLang="fr-FR" smtClean="0"/>
              <a:t>Seventh Outline Level</a:t>
            </a:r>
          </a:p>
        </p:txBody>
      </p:sp>
      <p:sp>
        <p:nvSpPr>
          <p:cNvPr id="12295" name="Text Box 6"/>
          <p:cNvSpPr txBox="1">
            <a:spLocks noChangeArrowheads="1"/>
          </p:cNvSpPr>
          <p:nvPr/>
        </p:nvSpPr>
        <p:spPr bwMode="auto">
          <a:xfrm>
            <a:off x="457200" y="6356350"/>
            <a:ext cx="2128838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12296" name="Text Box 7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2" name="Rectangle 8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27250" cy="35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ClrTx/>
              <a:buSzPct val="100000"/>
              <a:buFontTx/>
              <a:buNone/>
              <a:tabLst>
                <a:tab pos="449263" algn="l"/>
                <a:tab pos="898525" algn="l"/>
                <a:tab pos="1347788" algn="l"/>
                <a:tab pos="1797050" algn="l"/>
              </a:tabLst>
              <a:defRPr sz="1200" smtClean="0">
                <a:solidFill>
                  <a:srgbClr val="898989"/>
                </a:solidFill>
                <a:latin typeface="Times New Roman" panose="02020603050405020304" pitchFamily="18" charset="0"/>
                <a:ea typeface="DejaVu Sans" charset="0"/>
                <a:cs typeface="DejaVu Sans" charset="0"/>
              </a:defRPr>
            </a:lvl1pPr>
          </a:lstStyle>
          <a:p>
            <a:pPr>
              <a:defRPr/>
            </a:pPr>
            <a:fld id="{4FE3B06C-32EB-4144-9AE8-09EFAEE1FFA0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2" r:id="rId1"/>
    <p:sldLayoutId id="2147483783" r:id="rId2"/>
    <p:sldLayoutId id="2147483784" r:id="rId3"/>
    <p:sldLayoutId id="2147483785" r:id="rId4"/>
    <p:sldLayoutId id="2147483786" r:id="rId5"/>
    <p:sldLayoutId id="2147483787" r:id="rId6"/>
    <p:sldLayoutId id="2147483788" r:id="rId7"/>
    <p:sldLayoutId id="2147483789" r:id="rId8"/>
    <p:sldLayoutId id="2147483790" r:id="rId9"/>
    <p:sldLayoutId id="2147483791" r:id="rId10"/>
    <p:sldLayoutId id="2147483792" r:id="rId11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 kern="1200">
          <a:solidFill>
            <a:srgbClr val="254061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254061"/>
          </a:solidFill>
          <a:latin typeface="Calibri" panose="020F0502020204030204" pitchFamily="34" charset="0"/>
          <a:ea typeface="Noto Sans CJK SC Regular" charset="0"/>
          <a:cs typeface="Noto Sans CJK SC Regular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254061"/>
          </a:solidFill>
          <a:latin typeface="Calibri" panose="020F0502020204030204" pitchFamily="34" charset="0"/>
          <a:ea typeface="Noto Sans CJK SC Regular" charset="0"/>
          <a:cs typeface="Noto Sans CJK SC Regular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254061"/>
          </a:solidFill>
          <a:latin typeface="Calibri" panose="020F0502020204030204" pitchFamily="34" charset="0"/>
          <a:ea typeface="Noto Sans CJK SC Regular" charset="0"/>
          <a:cs typeface="Noto Sans CJK SC Regular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254061"/>
          </a:solidFill>
          <a:latin typeface="Calibri" panose="020F0502020204030204" pitchFamily="34" charset="0"/>
          <a:ea typeface="Noto Sans CJK SC Regular" charset="0"/>
          <a:cs typeface="Noto Sans CJK SC Regular" charset="0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254061"/>
          </a:solidFill>
          <a:latin typeface="Calibri" panose="020F0502020204030204" pitchFamily="34" charset="0"/>
          <a:ea typeface="Noto Sans CJK SC Regular" charset="0"/>
          <a:cs typeface="Noto Sans CJK SC Regular" charset="0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254061"/>
          </a:solidFill>
          <a:latin typeface="Calibri" panose="020F0502020204030204" pitchFamily="34" charset="0"/>
          <a:ea typeface="Noto Sans CJK SC Regular" charset="0"/>
          <a:cs typeface="Noto Sans CJK SC Regular" charset="0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254061"/>
          </a:solidFill>
          <a:latin typeface="Calibri" panose="020F0502020204030204" pitchFamily="34" charset="0"/>
          <a:ea typeface="Noto Sans CJK SC Regular" charset="0"/>
          <a:cs typeface="Noto Sans CJK SC Regular" charset="0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254061"/>
          </a:solidFill>
          <a:latin typeface="Calibri" panose="020F0502020204030204" pitchFamily="34" charset="0"/>
          <a:ea typeface="Noto Sans CJK SC Regular" charset="0"/>
          <a:cs typeface="Noto Sans CJK SC Regular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63" y="6524625"/>
            <a:ext cx="9144001" cy="344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3315" name="Picture 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8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3316" name="Picture 3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7675" y="0"/>
            <a:ext cx="1071563" cy="78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3317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76475"/>
            <a:ext cx="7766050" cy="1317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 smtClean="0"/>
              <a:t>Click to edit the title text format</a:t>
            </a:r>
          </a:p>
        </p:txBody>
      </p:sp>
      <p:sp>
        <p:nvSpPr>
          <p:cNvPr id="13318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3250" cy="3970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6912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 smtClean="0"/>
              <a:t>Click to edit the outline text format</a:t>
            </a:r>
          </a:p>
          <a:p>
            <a:pPr lvl="1"/>
            <a:r>
              <a:rPr lang="en-GB" altLang="fr-FR" smtClean="0"/>
              <a:t>Second Outline Level</a:t>
            </a:r>
          </a:p>
          <a:p>
            <a:pPr lvl="2"/>
            <a:r>
              <a:rPr lang="en-GB" altLang="fr-FR" smtClean="0"/>
              <a:t>Third Outline Level</a:t>
            </a:r>
          </a:p>
          <a:p>
            <a:pPr lvl="3"/>
            <a:r>
              <a:rPr lang="en-GB" altLang="fr-FR" smtClean="0"/>
              <a:t>Fourth Outline Level</a:t>
            </a:r>
          </a:p>
          <a:p>
            <a:pPr lvl="4"/>
            <a:r>
              <a:rPr lang="en-GB" altLang="fr-FR" smtClean="0"/>
              <a:t>Fifth Outline Level</a:t>
            </a:r>
          </a:p>
          <a:p>
            <a:pPr lvl="4"/>
            <a:r>
              <a:rPr lang="en-GB" altLang="fr-FR" smtClean="0"/>
              <a:t>Sixth Outline Level</a:t>
            </a:r>
          </a:p>
          <a:p>
            <a:pPr lvl="4"/>
            <a:r>
              <a:rPr lang="en-GB" altLang="fr-FR" smtClean="0"/>
              <a:t>Seventh Outline Level</a:t>
            </a:r>
          </a:p>
        </p:txBody>
      </p:sp>
      <p:sp>
        <p:nvSpPr>
          <p:cNvPr id="2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2479675" y="6526213"/>
            <a:ext cx="4179888" cy="338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ClrTx/>
              <a:buSzPct val="100000"/>
              <a:buFontTx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 sz="1200" smtClean="0">
                <a:solidFill>
                  <a:srgbClr val="FFFFFF"/>
                </a:solidFill>
                <a:latin typeface="Times New Roman" panose="02020603050405020304" pitchFamily="18" charset="0"/>
                <a:ea typeface="DejaVu Sans" charset="0"/>
                <a:cs typeface="DejaVu Sans" charset="0"/>
              </a:defRPr>
            </a:lvl1pPr>
          </a:lstStyle>
          <a:p>
            <a:pPr>
              <a:defRPr/>
            </a:pPr>
            <a:r>
              <a:rPr lang="en-US" altLang="fr-FR"/>
              <a:t>This project is funded by the European Union (GA no. 654000)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hf sldNum="0" hdr="0" dt="0"/>
  <p:txStyles>
    <p:titleStyle>
      <a:lvl1pPr algn="l" defTabSz="449263" rtl="0" eaLnBrk="0" fontAlgn="base" hangingPunct="0">
        <a:lnSpc>
          <a:spcPct val="8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000" kern="1200">
          <a:solidFill>
            <a:srgbClr val="000000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8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000">
          <a:solidFill>
            <a:srgbClr val="000000"/>
          </a:solidFill>
          <a:latin typeface="Calibri" panose="020F0502020204030204" pitchFamily="34" charset="0"/>
          <a:cs typeface="Arial" panose="020B0604020202020204" pitchFamily="34" charset="0"/>
        </a:defRPr>
      </a:lvl2pPr>
      <a:lvl3pPr algn="l" defTabSz="449263" rtl="0" eaLnBrk="0" fontAlgn="base" hangingPunct="0">
        <a:lnSpc>
          <a:spcPct val="8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000">
          <a:solidFill>
            <a:srgbClr val="000000"/>
          </a:solidFill>
          <a:latin typeface="Calibri" panose="020F0502020204030204" pitchFamily="34" charset="0"/>
          <a:cs typeface="Arial" panose="020B0604020202020204" pitchFamily="34" charset="0"/>
        </a:defRPr>
      </a:lvl3pPr>
      <a:lvl4pPr algn="l" defTabSz="449263" rtl="0" eaLnBrk="0" fontAlgn="base" hangingPunct="0">
        <a:lnSpc>
          <a:spcPct val="8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000">
          <a:solidFill>
            <a:srgbClr val="000000"/>
          </a:solidFill>
          <a:latin typeface="Calibri" panose="020F0502020204030204" pitchFamily="34" charset="0"/>
          <a:cs typeface="Arial" panose="020B0604020202020204" pitchFamily="34" charset="0"/>
        </a:defRPr>
      </a:lvl4pPr>
      <a:lvl5pPr algn="l" defTabSz="449263" rtl="0" eaLnBrk="0" fontAlgn="base" hangingPunct="0">
        <a:lnSpc>
          <a:spcPct val="8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000">
          <a:solidFill>
            <a:srgbClr val="000000"/>
          </a:solidFill>
          <a:latin typeface="Calibri" panose="020F0502020204030204" pitchFamily="34" charset="0"/>
          <a:cs typeface="Arial" panose="020B0604020202020204" pitchFamily="34" charset="0"/>
        </a:defRPr>
      </a:lvl5pPr>
      <a:lvl6pPr marL="2514600" indent="-228600" algn="l" defTabSz="449263" rtl="0" eaLnBrk="0" fontAlgn="base" hangingPunct="0">
        <a:lnSpc>
          <a:spcPct val="8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000">
          <a:solidFill>
            <a:srgbClr val="000000"/>
          </a:solidFill>
          <a:latin typeface="Calibri" panose="020F0502020204030204" pitchFamily="34" charset="0"/>
          <a:cs typeface="Arial" panose="020B0604020202020204" pitchFamily="34" charset="0"/>
        </a:defRPr>
      </a:lvl6pPr>
      <a:lvl7pPr marL="2971800" indent="-228600" algn="l" defTabSz="449263" rtl="0" eaLnBrk="0" fontAlgn="base" hangingPunct="0">
        <a:lnSpc>
          <a:spcPct val="8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000">
          <a:solidFill>
            <a:srgbClr val="000000"/>
          </a:solidFill>
          <a:latin typeface="Calibri" panose="020F0502020204030204" pitchFamily="34" charset="0"/>
          <a:cs typeface="Arial" panose="020B0604020202020204" pitchFamily="34" charset="0"/>
        </a:defRPr>
      </a:lvl7pPr>
      <a:lvl8pPr marL="3429000" indent="-228600" algn="l" defTabSz="449263" rtl="0" eaLnBrk="0" fontAlgn="base" hangingPunct="0">
        <a:lnSpc>
          <a:spcPct val="8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000">
          <a:solidFill>
            <a:srgbClr val="000000"/>
          </a:solidFill>
          <a:latin typeface="Calibri" panose="020F0502020204030204" pitchFamily="34" charset="0"/>
          <a:cs typeface="Arial" panose="020B0604020202020204" pitchFamily="34" charset="0"/>
        </a:defRPr>
      </a:lvl8pPr>
      <a:lvl9pPr marL="3886200" indent="-228600" algn="l" defTabSz="449263" rtl="0" eaLnBrk="0" fontAlgn="base" hangingPunct="0">
        <a:lnSpc>
          <a:spcPct val="8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000">
          <a:solidFill>
            <a:srgbClr val="000000"/>
          </a:solidFill>
          <a:latin typeface="Calibri" panose="020F0502020204030204" pitchFamily="34" charset="0"/>
          <a:cs typeface="Arial" panose="020B0604020202020204" pitchFamily="34" charset="0"/>
        </a:defRPr>
      </a:lvl9pPr>
    </p:titleStyle>
    <p:bodyStyle>
      <a:lvl1pPr marL="342900" indent="-342900" algn="l" defTabSz="449263" rtl="0" eaLnBrk="0" fontAlgn="base" hangingPunct="0">
        <a:lnSpc>
          <a:spcPct val="83000"/>
        </a:lnSpc>
        <a:spcBef>
          <a:spcPts val="1425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83000"/>
        </a:lnSpc>
        <a:spcBef>
          <a:spcPts val="1138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lnSpc>
          <a:spcPct val="83000"/>
        </a:lnSpc>
        <a:spcBef>
          <a:spcPts val="85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lnSpc>
          <a:spcPct val="83000"/>
        </a:lnSpc>
        <a:spcBef>
          <a:spcPts val="575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lnSpc>
          <a:spcPct val="83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24625"/>
            <a:ext cx="9144000" cy="344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1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24625"/>
            <a:ext cx="9144000" cy="344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052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73113"/>
            <a:ext cx="8221663" cy="1135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 smtClean="0"/>
              <a:t>Click to edit the title text format</a:t>
            </a:r>
          </a:p>
        </p:txBody>
      </p:sp>
      <p:sp>
        <p:nvSpPr>
          <p:cNvPr id="2053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98663"/>
            <a:ext cx="8221663" cy="451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 smtClean="0"/>
              <a:t>Click to edit the outline text format</a:t>
            </a:r>
          </a:p>
          <a:p>
            <a:pPr lvl="1"/>
            <a:r>
              <a:rPr lang="en-GB" altLang="fr-FR" smtClean="0"/>
              <a:t>Second Outline Level</a:t>
            </a:r>
          </a:p>
          <a:p>
            <a:pPr lvl="2"/>
            <a:r>
              <a:rPr lang="en-GB" altLang="fr-FR" smtClean="0"/>
              <a:t>Third Outline Level</a:t>
            </a:r>
          </a:p>
          <a:p>
            <a:pPr lvl="3"/>
            <a:r>
              <a:rPr lang="en-GB" altLang="fr-FR" smtClean="0"/>
              <a:t>Fourth Outline Level</a:t>
            </a:r>
          </a:p>
          <a:p>
            <a:pPr lvl="4"/>
            <a:r>
              <a:rPr lang="en-GB" altLang="fr-FR" smtClean="0"/>
              <a:t>Fifth Outline Level</a:t>
            </a:r>
          </a:p>
          <a:p>
            <a:pPr lvl="4"/>
            <a:r>
              <a:rPr lang="en-GB" altLang="fr-FR" smtClean="0"/>
              <a:t>Sixth Outline Level</a:t>
            </a:r>
          </a:p>
          <a:p>
            <a:pPr lvl="4"/>
            <a:r>
              <a:rPr lang="en-GB" altLang="fr-FR" smtClean="0"/>
              <a:t>Seventh Outline Level</a:t>
            </a:r>
          </a:p>
        </p:txBody>
      </p:sp>
      <p:sp>
        <p:nvSpPr>
          <p:cNvPr id="2054" name="Text Box 5"/>
          <p:cNvSpPr txBox="1">
            <a:spLocks noChangeArrowheads="1"/>
          </p:cNvSpPr>
          <p:nvPr/>
        </p:nvSpPr>
        <p:spPr bwMode="auto">
          <a:xfrm>
            <a:off x="457200" y="6356350"/>
            <a:ext cx="2127250" cy="35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2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500813"/>
            <a:ext cx="2887663" cy="357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ClrTx/>
              <a:buSzPct val="100000"/>
              <a:buFontTx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 smtClean="0">
                <a:solidFill>
                  <a:srgbClr val="999999"/>
                </a:solidFill>
                <a:latin typeface="Times New Roman" panose="02020603050405020304" pitchFamily="18" charset="0"/>
                <a:ea typeface="DejaVu Sans" charset="0"/>
                <a:cs typeface="DejaVu Sans" charset="0"/>
              </a:defRPr>
            </a:lvl1pPr>
          </a:lstStyle>
          <a:p>
            <a:pPr>
              <a:defRPr/>
            </a:pPr>
            <a:r>
              <a:rPr lang="en-US" altLang="fr-FR"/>
              <a:t>WP3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25663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ClrTx/>
              <a:buSzPct val="100000"/>
              <a:buFontTx/>
              <a:buNone/>
              <a:tabLst>
                <a:tab pos="449263" algn="l"/>
                <a:tab pos="898525" algn="l"/>
                <a:tab pos="1347788" algn="l"/>
                <a:tab pos="1797050" algn="l"/>
              </a:tabLst>
              <a:defRPr sz="1200" smtClean="0">
                <a:solidFill>
                  <a:srgbClr val="898989"/>
                </a:solidFill>
                <a:latin typeface="Times New Roman" panose="02020603050405020304" pitchFamily="18" charset="0"/>
                <a:ea typeface="DejaVu Sans" charset="0"/>
                <a:cs typeface="DejaVu Sans" charset="0"/>
              </a:defRPr>
            </a:lvl1pPr>
          </a:lstStyle>
          <a:p>
            <a:pPr>
              <a:defRPr/>
            </a:pPr>
            <a:fld id="{1412F9A8-9C7C-4C42-85C5-EF8914796FBD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  <p:pic>
        <p:nvPicPr>
          <p:cNvPr id="2057" name="Picture 8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8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hf sldNum="0" hdr="0" dt="0"/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 kern="1200">
          <a:solidFill>
            <a:srgbClr val="254061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254061"/>
          </a:solidFill>
          <a:latin typeface="Calibri" panose="020F0502020204030204" pitchFamily="34" charset="0"/>
          <a:ea typeface="Noto Sans CJK SC Regular" charset="0"/>
          <a:cs typeface="Noto Sans CJK SC Regular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254061"/>
          </a:solidFill>
          <a:latin typeface="Calibri" panose="020F0502020204030204" pitchFamily="34" charset="0"/>
          <a:ea typeface="Noto Sans CJK SC Regular" charset="0"/>
          <a:cs typeface="Noto Sans CJK SC Regular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254061"/>
          </a:solidFill>
          <a:latin typeface="Calibri" panose="020F0502020204030204" pitchFamily="34" charset="0"/>
          <a:ea typeface="Noto Sans CJK SC Regular" charset="0"/>
          <a:cs typeface="Noto Sans CJK SC Regular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254061"/>
          </a:solidFill>
          <a:latin typeface="Calibri" panose="020F0502020204030204" pitchFamily="34" charset="0"/>
          <a:ea typeface="Noto Sans CJK SC Regular" charset="0"/>
          <a:cs typeface="Noto Sans CJK SC Regular" charset="0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254061"/>
          </a:solidFill>
          <a:latin typeface="Calibri" panose="020F0502020204030204" pitchFamily="34" charset="0"/>
          <a:ea typeface="Noto Sans CJK SC Regular" charset="0"/>
          <a:cs typeface="Noto Sans CJK SC Regular" charset="0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254061"/>
          </a:solidFill>
          <a:latin typeface="Calibri" panose="020F0502020204030204" pitchFamily="34" charset="0"/>
          <a:ea typeface="Noto Sans CJK SC Regular" charset="0"/>
          <a:cs typeface="Noto Sans CJK SC Regular" charset="0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254061"/>
          </a:solidFill>
          <a:latin typeface="Calibri" panose="020F0502020204030204" pitchFamily="34" charset="0"/>
          <a:ea typeface="Noto Sans CJK SC Regular" charset="0"/>
          <a:cs typeface="Noto Sans CJK SC Regular" charset="0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254061"/>
          </a:solidFill>
          <a:latin typeface="Calibri" panose="020F0502020204030204" pitchFamily="34" charset="0"/>
          <a:ea typeface="Noto Sans CJK SC Regular" charset="0"/>
          <a:cs typeface="Noto Sans CJK SC Regular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24625"/>
            <a:ext cx="9144000" cy="344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5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24625"/>
            <a:ext cx="9144000" cy="344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6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73113"/>
            <a:ext cx="8221663" cy="1135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 smtClean="0"/>
              <a:t>Click to edit the title text format</a:t>
            </a:r>
          </a:p>
        </p:txBody>
      </p:sp>
      <p:sp>
        <p:nvSpPr>
          <p:cNvPr id="3077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98663"/>
            <a:ext cx="8221663" cy="451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 smtClean="0"/>
              <a:t>Click to edit the outline text format</a:t>
            </a:r>
          </a:p>
          <a:p>
            <a:pPr lvl="1"/>
            <a:r>
              <a:rPr lang="en-GB" altLang="fr-FR" smtClean="0"/>
              <a:t>Second Outline Level</a:t>
            </a:r>
          </a:p>
          <a:p>
            <a:pPr lvl="2"/>
            <a:r>
              <a:rPr lang="en-GB" altLang="fr-FR" smtClean="0"/>
              <a:t>Third Outline Level</a:t>
            </a:r>
          </a:p>
          <a:p>
            <a:pPr lvl="3"/>
            <a:r>
              <a:rPr lang="en-GB" altLang="fr-FR" smtClean="0"/>
              <a:t>Fourth Outline Level</a:t>
            </a:r>
          </a:p>
          <a:p>
            <a:pPr lvl="4"/>
            <a:r>
              <a:rPr lang="en-GB" altLang="fr-FR" smtClean="0"/>
              <a:t>Fifth Outline Level</a:t>
            </a:r>
          </a:p>
          <a:p>
            <a:pPr lvl="4"/>
            <a:r>
              <a:rPr lang="en-GB" altLang="fr-FR" smtClean="0"/>
              <a:t>Sixth Outline Level</a:t>
            </a:r>
          </a:p>
          <a:p>
            <a:pPr lvl="4"/>
            <a:r>
              <a:rPr lang="en-GB" altLang="fr-FR" smtClean="0"/>
              <a:t>Seventh Outline Level</a:t>
            </a:r>
          </a:p>
        </p:txBody>
      </p:sp>
      <p:sp>
        <p:nvSpPr>
          <p:cNvPr id="3078" name="Text Box 5"/>
          <p:cNvSpPr txBox="1">
            <a:spLocks noChangeArrowheads="1"/>
          </p:cNvSpPr>
          <p:nvPr/>
        </p:nvSpPr>
        <p:spPr bwMode="auto">
          <a:xfrm>
            <a:off x="457200" y="6356350"/>
            <a:ext cx="2127250" cy="35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3079" name="Text Box 6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2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25663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ClrTx/>
              <a:buSzPct val="100000"/>
              <a:buFontTx/>
              <a:buNone/>
              <a:tabLst>
                <a:tab pos="449263" algn="l"/>
                <a:tab pos="898525" algn="l"/>
                <a:tab pos="1347788" algn="l"/>
                <a:tab pos="1797050" algn="l"/>
              </a:tabLst>
              <a:defRPr sz="1200" smtClean="0">
                <a:solidFill>
                  <a:srgbClr val="898989"/>
                </a:solidFill>
                <a:latin typeface="Times New Roman" panose="02020603050405020304" pitchFamily="18" charset="0"/>
                <a:ea typeface="DejaVu Sans" charset="0"/>
                <a:cs typeface="DejaVu Sans" charset="0"/>
              </a:defRPr>
            </a:lvl1pPr>
          </a:lstStyle>
          <a:p>
            <a:pPr>
              <a:defRPr/>
            </a:pPr>
            <a:fld id="{8038949B-469D-4036-B575-B5C114570C68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  <p:pic>
        <p:nvPicPr>
          <p:cNvPr id="3081" name="Picture 8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8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" name="Text Box 9"/>
          <p:cNvSpPr txBox="1">
            <a:spLocks noChangeArrowheads="1"/>
          </p:cNvSpPr>
          <p:nvPr/>
        </p:nvSpPr>
        <p:spPr bwMode="auto">
          <a:xfrm>
            <a:off x="3124200" y="6500813"/>
            <a:ext cx="28956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9pPr>
          </a:lstStyle>
          <a:p>
            <a:pPr algn="ctr" eaLnBrk="1" hangingPunct="1">
              <a:buSzPct val="100000"/>
              <a:defRPr/>
            </a:pPr>
            <a:r>
              <a:rPr lang="en-US" altLang="fr-FR" sz="2400" smtClean="0">
                <a:solidFill>
                  <a:srgbClr val="999999"/>
                </a:solidFill>
                <a:latin typeface="Times New Roman" panose="02020603050405020304" pitchFamily="18" charset="0"/>
                <a:ea typeface="DejaVu Sans" charset="0"/>
                <a:cs typeface="DejaVu Sans" charset="0"/>
              </a:rPr>
              <a:t>WP3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 kern="1200">
          <a:solidFill>
            <a:srgbClr val="254061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254061"/>
          </a:solidFill>
          <a:latin typeface="Calibri" panose="020F0502020204030204" pitchFamily="34" charset="0"/>
          <a:ea typeface="Noto Sans CJK SC Regular" charset="0"/>
          <a:cs typeface="Noto Sans CJK SC Regular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254061"/>
          </a:solidFill>
          <a:latin typeface="Calibri" panose="020F0502020204030204" pitchFamily="34" charset="0"/>
          <a:ea typeface="Noto Sans CJK SC Regular" charset="0"/>
          <a:cs typeface="Noto Sans CJK SC Regular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254061"/>
          </a:solidFill>
          <a:latin typeface="Calibri" panose="020F0502020204030204" pitchFamily="34" charset="0"/>
          <a:ea typeface="Noto Sans CJK SC Regular" charset="0"/>
          <a:cs typeface="Noto Sans CJK SC Regular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254061"/>
          </a:solidFill>
          <a:latin typeface="Calibri" panose="020F0502020204030204" pitchFamily="34" charset="0"/>
          <a:ea typeface="Noto Sans CJK SC Regular" charset="0"/>
          <a:cs typeface="Noto Sans CJK SC Regular" charset="0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254061"/>
          </a:solidFill>
          <a:latin typeface="Calibri" panose="020F0502020204030204" pitchFamily="34" charset="0"/>
          <a:ea typeface="Noto Sans CJK SC Regular" charset="0"/>
          <a:cs typeface="Noto Sans CJK SC Regular" charset="0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254061"/>
          </a:solidFill>
          <a:latin typeface="Calibri" panose="020F0502020204030204" pitchFamily="34" charset="0"/>
          <a:ea typeface="Noto Sans CJK SC Regular" charset="0"/>
          <a:cs typeface="Noto Sans CJK SC Regular" charset="0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254061"/>
          </a:solidFill>
          <a:latin typeface="Calibri" panose="020F0502020204030204" pitchFamily="34" charset="0"/>
          <a:ea typeface="Noto Sans CJK SC Regular" charset="0"/>
          <a:cs typeface="Noto Sans CJK SC Regular" charset="0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254061"/>
          </a:solidFill>
          <a:latin typeface="Calibri" panose="020F0502020204030204" pitchFamily="34" charset="0"/>
          <a:ea typeface="Noto Sans CJK SC Regular" charset="0"/>
          <a:cs typeface="Noto Sans CJK SC Regular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24625"/>
            <a:ext cx="9144000" cy="344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099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24625"/>
            <a:ext cx="9144000" cy="344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100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73113"/>
            <a:ext cx="8221663" cy="1135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 smtClean="0"/>
              <a:t>Click to edit the title text format</a:t>
            </a:r>
          </a:p>
        </p:txBody>
      </p:sp>
      <p:sp>
        <p:nvSpPr>
          <p:cNvPr id="4101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98663"/>
            <a:ext cx="8221663" cy="451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 smtClean="0"/>
              <a:t>Click to edit the outline text format</a:t>
            </a:r>
          </a:p>
          <a:p>
            <a:pPr lvl="1"/>
            <a:r>
              <a:rPr lang="en-GB" altLang="fr-FR" smtClean="0"/>
              <a:t>Second Outline Level</a:t>
            </a:r>
          </a:p>
          <a:p>
            <a:pPr lvl="2"/>
            <a:r>
              <a:rPr lang="en-GB" altLang="fr-FR" smtClean="0"/>
              <a:t>Third Outline Level</a:t>
            </a:r>
          </a:p>
          <a:p>
            <a:pPr lvl="3"/>
            <a:r>
              <a:rPr lang="en-GB" altLang="fr-FR" smtClean="0"/>
              <a:t>Fourth Outline Level</a:t>
            </a:r>
          </a:p>
          <a:p>
            <a:pPr lvl="4"/>
            <a:r>
              <a:rPr lang="en-GB" altLang="fr-FR" smtClean="0"/>
              <a:t>Fifth Outline Level</a:t>
            </a:r>
          </a:p>
          <a:p>
            <a:pPr lvl="4"/>
            <a:r>
              <a:rPr lang="en-GB" altLang="fr-FR" smtClean="0"/>
              <a:t>Sixth Outline Level</a:t>
            </a:r>
          </a:p>
          <a:p>
            <a:pPr lvl="4"/>
            <a:r>
              <a:rPr lang="en-GB" altLang="fr-FR" smtClean="0"/>
              <a:t>Seventh Outline Level</a:t>
            </a:r>
          </a:p>
        </p:txBody>
      </p:sp>
      <p:sp>
        <p:nvSpPr>
          <p:cNvPr id="4102" name="Text Box 5"/>
          <p:cNvSpPr txBox="1">
            <a:spLocks noChangeArrowheads="1"/>
          </p:cNvSpPr>
          <p:nvPr/>
        </p:nvSpPr>
        <p:spPr bwMode="auto">
          <a:xfrm>
            <a:off x="457200" y="6356350"/>
            <a:ext cx="2127250" cy="35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4103" name="Text Box 6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2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25663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ClrTx/>
              <a:buSzPct val="100000"/>
              <a:buFontTx/>
              <a:buNone/>
              <a:tabLst>
                <a:tab pos="449263" algn="l"/>
                <a:tab pos="898525" algn="l"/>
                <a:tab pos="1347788" algn="l"/>
                <a:tab pos="1797050" algn="l"/>
              </a:tabLst>
              <a:defRPr sz="1200" smtClean="0">
                <a:solidFill>
                  <a:srgbClr val="898989"/>
                </a:solidFill>
                <a:latin typeface="Times New Roman" panose="02020603050405020304" pitchFamily="18" charset="0"/>
                <a:ea typeface="DejaVu Sans" charset="0"/>
                <a:cs typeface="DejaVu Sans" charset="0"/>
              </a:defRPr>
            </a:lvl1pPr>
          </a:lstStyle>
          <a:p>
            <a:pPr>
              <a:defRPr/>
            </a:pPr>
            <a:fld id="{B4E0505F-DE7F-4AD6-81EF-73EBB456B34B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  <p:pic>
        <p:nvPicPr>
          <p:cNvPr id="4105" name="Picture 8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8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" name="Text Box 9"/>
          <p:cNvSpPr txBox="1">
            <a:spLocks noChangeArrowheads="1"/>
          </p:cNvSpPr>
          <p:nvPr/>
        </p:nvSpPr>
        <p:spPr bwMode="auto">
          <a:xfrm>
            <a:off x="3124200" y="6500813"/>
            <a:ext cx="28956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9pPr>
          </a:lstStyle>
          <a:p>
            <a:pPr algn="ctr" eaLnBrk="1" hangingPunct="1">
              <a:buSzPct val="100000"/>
              <a:defRPr/>
            </a:pPr>
            <a:r>
              <a:rPr lang="en-US" altLang="fr-FR" sz="2400" smtClean="0">
                <a:solidFill>
                  <a:srgbClr val="999999"/>
                </a:solidFill>
                <a:latin typeface="Times New Roman" panose="02020603050405020304" pitchFamily="18" charset="0"/>
                <a:ea typeface="DejaVu Sans" charset="0"/>
                <a:cs typeface="DejaVu Sans" charset="0"/>
              </a:rPr>
              <a:t>WP3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 kern="1200">
          <a:solidFill>
            <a:srgbClr val="254061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254061"/>
          </a:solidFill>
          <a:latin typeface="Calibri" panose="020F0502020204030204" pitchFamily="34" charset="0"/>
          <a:ea typeface="Noto Sans CJK SC Regular" charset="0"/>
          <a:cs typeface="Noto Sans CJK SC Regular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254061"/>
          </a:solidFill>
          <a:latin typeface="Calibri" panose="020F0502020204030204" pitchFamily="34" charset="0"/>
          <a:ea typeface="Noto Sans CJK SC Regular" charset="0"/>
          <a:cs typeface="Noto Sans CJK SC Regular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254061"/>
          </a:solidFill>
          <a:latin typeface="Calibri" panose="020F0502020204030204" pitchFamily="34" charset="0"/>
          <a:ea typeface="Noto Sans CJK SC Regular" charset="0"/>
          <a:cs typeface="Noto Sans CJK SC Regular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254061"/>
          </a:solidFill>
          <a:latin typeface="Calibri" panose="020F0502020204030204" pitchFamily="34" charset="0"/>
          <a:ea typeface="Noto Sans CJK SC Regular" charset="0"/>
          <a:cs typeface="Noto Sans CJK SC Regular" charset="0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254061"/>
          </a:solidFill>
          <a:latin typeface="Calibri" panose="020F0502020204030204" pitchFamily="34" charset="0"/>
          <a:ea typeface="Noto Sans CJK SC Regular" charset="0"/>
          <a:cs typeface="Noto Sans CJK SC Regular" charset="0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254061"/>
          </a:solidFill>
          <a:latin typeface="Calibri" panose="020F0502020204030204" pitchFamily="34" charset="0"/>
          <a:ea typeface="Noto Sans CJK SC Regular" charset="0"/>
          <a:cs typeface="Noto Sans CJK SC Regular" charset="0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254061"/>
          </a:solidFill>
          <a:latin typeface="Calibri" panose="020F0502020204030204" pitchFamily="34" charset="0"/>
          <a:ea typeface="Noto Sans CJK SC Regular" charset="0"/>
          <a:cs typeface="Noto Sans CJK SC Regular" charset="0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254061"/>
          </a:solidFill>
          <a:latin typeface="Calibri" panose="020F0502020204030204" pitchFamily="34" charset="0"/>
          <a:ea typeface="Noto Sans CJK SC Regular" charset="0"/>
          <a:cs typeface="Noto Sans CJK SC Regular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24625"/>
            <a:ext cx="9144000" cy="344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123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24625"/>
            <a:ext cx="9144000" cy="344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24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73113"/>
            <a:ext cx="8221663" cy="1135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 smtClean="0"/>
              <a:t>Click to edit the title text format</a:t>
            </a:r>
          </a:p>
        </p:txBody>
      </p:sp>
      <p:sp>
        <p:nvSpPr>
          <p:cNvPr id="5125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98663"/>
            <a:ext cx="8221663" cy="451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 smtClean="0"/>
              <a:t>Click to edit the outline text format</a:t>
            </a:r>
          </a:p>
          <a:p>
            <a:pPr lvl="1"/>
            <a:r>
              <a:rPr lang="en-GB" altLang="fr-FR" smtClean="0"/>
              <a:t>Second Outline Level</a:t>
            </a:r>
          </a:p>
          <a:p>
            <a:pPr lvl="2"/>
            <a:r>
              <a:rPr lang="en-GB" altLang="fr-FR" smtClean="0"/>
              <a:t>Third Outline Level</a:t>
            </a:r>
          </a:p>
          <a:p>
            <a:pPr lvl="3"/>
            <a:r>
              <a:rPr lang="en-GB" altLang="fr-FR" smtClean="0"/>
              <a:t>Fourth Outline Level</a:t>
            </a:r>
          </a:p>
          <a:p>
            <a:pPr lvl="4"/>
            <a:r>
              <a:rPr lang="en-GB" altLang="fr-FR" smtClean="0"/>
              <a:t>Fifth Outline Level</a:t>
            </a:r>
          </a:p>
          <a:p>
            <a:pPr lvl="4"/>
            <a:r>
              <a:rPr lang="en-GB" altLang="fr-FR" smtClean="0"/>
              <a:t>Sixth Outline Level</a:t>
            </a:r>
          </a:p>
          <a:p>
            <a:pPr lvl="4"/>
            <a:r>
              <a:rPr lang="en-GB" altLang="fr-FR" smtClean="0"/>
              <a:t>Seventh Outline Level</a:t>
            </a:r>
          </a:p>
        </p:txBody>
      </p:sp>
      <p:sp>
        <p:nvSpPr>
          <p:cNvPr id="5126" name="Text Box 5"/>
          <p:cNvSpPr txBox="1">
            <a:spLocks noChangeArrowheads="1"/>
          </p:cNvSpPr>
          <p:nvPr/>
        </p:nvSpPr>
        <p:spPr bwMode="auto">
          <a:xfrm>
            <a:off x="457200" y="6356350"/>
            <a:ext cx="2127250" cy="35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5127" name="Text Box 6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2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25663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ClrTx/>
              <a:buSzPct val="100000"/>
              <a:buFontTx/>
              <a:buNone/>
              <a:tabLst>
                <a:tab pos="449263" algn="l"/>
                <a:tab pos="898525" algn="l"/>
                <a:tab pos="1347788" algn="l"/>
                <a:tab pos="1797050" algn="l"/>
              </a:tabLst>
              <a:defRPr sz="1200" smtClean="0">
                <a:solidFill>
                  <a:srgbClr val="898989"/>
                </a:solidFill>
                <a:latin typeface="Times New Roman" panose="02020603050405020304" pitchFamily="18" charset="0"/>
                <a:ea typeface="DejaVu Sans" charset="0"/>
                <a:cs typeface="DejaVu Sans" charset="0"/>
              </a:defRPr>
            </a:lvl1pPr>
          </a:lstStyle>
          <a:p>
            <a:pPr>
              <a:defRPr/>
            </a:pPr>
            <a:fld id="{76C86AFD-D659-4E0E-9E07-76A14EDA538C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  <p:pic>
        <p:nvPicPr>
          <p:cNvPr id="5129" name="Picture 8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8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" name="Text Box 9"/>
          <p:cNvSpPr txBox="1">
            <a:spLocks noChangeArrowheads="1"/>
          </p:cNvSpPr>
          <p:nvPr/>
        </p:nvSpPr>
        <p:spPr bwMode="auto">
          <a:xfrm>
            <a:off x="3124200" y="6500813"/>
            <a:ext cx="28956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9pPr>
          </a:lstStyle>
          <a:p>
            <a:pPr algn="ctr" eaLnBrk="1" hangingPunct="1">
              <a:buSzPct val="100000"/>
              <a:defRPr/>
            </a:pPr>
            <a:r>
              <a:rPr lang="en-US" altLang="fr-FR" sz="2400" smtClean="0">
                <a:solidFill>
                  <a:srgbClr val="999999"/>
                </a:solidFill>
                <a:latin typeface="Times New Roman" panose="02020603050405020304" pitchFamily="18" charset="0"/>
                <a:ea typeface="DejaVu Sans" charset="0"/>
                <a:cs typeface="DejaVu Sans" charset="0"/>
              </a:rPr>
              <a:t>WP3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 kern="1200">
          <a:solidFill>
            <a:srgbClr val="254061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254061"/>
          </a:solidFill>
          <a:latin typeface="Calibri" panose="020F0502020204030204" pitchFamily="34" charset="0"/>
          <a:ea typeface="Noto Sans CJK SC Regular" charset="0"/>
          <a:cs typeface="Noto Sans CJK SC Regular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254061"/>
          </a:solidFill>
          <a:latin typeface="Calibri" panose="020F0502020204030204" pitchFamily="34" charset="0"/>
          <a:ea typeface="Noto Sans CJK SC Regular" charset="0"/>
          <a:cs typeface="Noto Sans CJK SC Regular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254061"/>
          </a:solidFill>
          <a:latin typeface="Calibri" panose="020F0502020204030204" pitchFamily="34" charset="0"/>
          <a:ea typeface="Noto Sans CJK SC Regular" charset="0"/>
          <a:cs typeface="Noto Sans CJK SC Regular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254061"/>
          </a:solidFill>
          <a:latin typeface="Calibri" panose="020F0502020204030204" pitchFamily="34" charset="0"/>
          <a:ea typeface="Noto Sans CJK SC Regular" charset="0"/>
          <a:cs typeface="Noto Sans CJK SC Regular" charset="0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254061"/>
          </a:solidFill>
          <a:latin typeface="Calibri" panose="020F0502020204030204" pitchFamily="34" charset="0"/>
          <a:ea typeface="Noto Sans CJK SC Regular" charset="0"/>
          <a:cs typeface="Noto Sans CJK SC Regular" charset="0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254061"/>
          </a:solidFill>
          <a:latin typeface="Calibri" panose="020F0502020204030204" pitchFamily="34" charset="0"/>
          <a:ea typeface="Noto Sans CJK SC Regular" charset="0"/>
          <a:cs typeface="Noto Sans CJK SC Regular" charset="0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254061"/>
          </a:solidFill>
          <a:latin typeface="Calibri" panose="020F0502020204030204" pitchFamily="34" charset="0"/>
          <a:ea typeface="Noto Sans CJK SC Regular" charset="0"/>
          <a:cs typeface="Noto Sans CJK SC Regular" charset="0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254061"/>
          </a:solidFill>
          <a:latin typeface="Calibri" panose="020F0502020204030204" pitchFamily="34" charset="0"/>
          <a:ea typeface="Noto Sans CJK SC Regular" charset="0"/>
          <a:cs typeface="Noto Sans CJK SC Regular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24625"/>
            <a:ext cx="9144000" cy="344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47" name="Picture 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393" r="17" b="98367"/>
          <a:stretch>
            <a:fillRect/>
          </a:stretch>
        </p:blipFill>
        <p:spPr bwMode="auto">
          <a:xfrm>
            <a:off x="0" y="6524625"/>
            <a:ext cx="9144000" cy="344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l="92393" r="17" b="98367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48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73113"/>
            <a:ext cx="8221663" cy="1135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 smtClean="0"/>
              <a:t>Click to edit the title text format</a:t>
            </a:r>
          </a:p>
        </p:txBody>
      </p:sp>
      <p:sp>
        <p:nvSpPr>
          <p:cNvPr id="6149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98663"/>
            <a:ext cx="8221663" cy="451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 smtClean="0"/>
              <a:t>Click to edit the outline text format</a:t>
            </a:r>
          </a:p>
          <a:p>
            <a:pPr lvl="1"/>
            <a:r>
              <a:rPr lang="en-GB" altLang="fr-FR" smtClean="0"/>
              <a:t>Second Outline Level</a:t>
            </a:r>
          </a:p>
          <a:p>
            <a:pPr lvl="2"/>
            <a:r>
              <a:rPr lang="en-GB" altLang="fr-FR" smtClean="0"/>
              <a:t>Third Outline Level</a:t>
            </a:r>
          </a:p>
          <a:p>
            <a:pPr lvl="3"/>
            <a:r>
              <a:rPr lang="en-GB" altLang="fr-FR" smtClean="0"/>
              <a:t>Fourth Outline Level</a:t>
            </a:r>
          </a:p>
          <a:p>
            <a:pPr lvl="4"/>
            <a:r>
              <a:rPr lang="en-GB" altLang="fr-FR" smtClean="0"/>
              <a:t>Fifth Outline Level</a:t>
            </a:r>
          </a:p>
          <a:p>
            <a:pPr lvl="4"/>
            <a:r>
              <a:rPr lang="en-GB" altLang="fr-FR" smtClean="0"/>
              <a:t>Sixth Outline Level</a:t>
            </a:r>
          </a:p>
          <a:p>
            <a:pPr lvl="4"/>
            <a:r>
              <a:rPr lang="en-GB" altLang="fr-FR" smtClean="0"/>
              <a:t>Seventh Outline Level</a:t>
            </a:r>
          </a:p>
        </p:txBody>
      </p:sp>
      <p:sp>
        <p:nvSpPr>
          <p:cNvPr id="6150" name="Text Box 5"/>
          <p:cNvSpPr txBox="1">
            <a:spLocks noChangeArrowheads="1"/>
          </p:cNvSpPr>
          <p:nvPr/>
        </p:nvSpPr>
        <p:spPr bwMode="auto">
          <a:xfrm>
            <a:off x="457200" y="6356350"/>
            <a:ext cx="2127250" cy="35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6151" name="Text Box 6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2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25663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ClrTx/>
              <a:buSzPct val="100000"/>
              <a:buFontTx/>
              <a:buNone/>
              <a:tabLst>
                <a:tab pos="449263" algn="l"/>
                <a:tab pos="898525" algn="l"/>
                <a:tab pos="1347788" algn="l"/>
                <a:tab pos="1797050" algn="l"/>
              </a:tabLst>
              <a:defRPr sz="1200" smtClean="0">
                <a:solidFill>
                  <a:srgbClr val="898989"/>
                </a:solidFill>
                <a:latin typeface="Times New Roman" panose="02020603050405020304" pitchFamily="18" charset="0"/>
                <a:ea typeface="DejaVu Sans" charset="0"/>
                <a:cs typeface="DejaVu Sans" charset="0"/>
              </a:defRPr>
            </a:lvl1pPr>
          </a:lstStyle>
          <a:p>
            <a:pPr>
              <a:defRPr/>
            </a:pPr>
            <a:fld id="{D0C73887-3B4A-47C1-B062-C50640E6B04D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  <p:pic>
        <p:nvPicPr>
          <p:cNvPr id="6153" name="Picture 8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8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" name="Text Box 9"/>
          <p:cNvSpPr txBox="1">
            <a:spLocks noChangeArrowheads="1"/>
          </p:cNvSpPr>
          <p:nvPr/>
        </p:nvSpPr>
        <p:spPr bwMode="auto">
          <a:xfrm>
            <a:off x="3124200" y="6500813"/>
            <a:ext cx="28956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9pPr>
          </a:lstStyle>
          <a:p>
            <a:pPr algn="ctr" eaLnBrk="1" hangingPunct="1">
              <a:buSzPct val="100000"/>
              <a:defRPr/>
            </a:pPr>
            <a:r>
              <a:rPr lang="en-US" altLang="fr-FR" sz="2400" smtClean="0">
                <a:solidFill>
                  <a:srgbClr val="999999"/>
                </a:solidFill>
                <a:latin typeface="Times New Roman" panose="02020603050405020304" pitchFamily="18" charset="0"/>
                <a:ea typeface="DejaVu Sans" charset="0"/>
                <a:cs typeface="DejaVu Sans" charset="0"/>
              </a:rPr>
              <a:t>WP3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 kern="1200">
          <a:solidFill>
            <a:srgbClr val="254061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254061"/>
          </a:solidFill>
          <a:latin typeface="Calibri" panose="020F0502020204030204" pitchFamily="34" charset="0"/>
          <a:ea typeface="Noto Sans CJK SC Regular" charset="0"/>
          <a:cs typeface="Noto Sans CJK SC Regular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254061"/>
          </a:solidFill>
          <a:latin typeface="Calibri" panose="020F0502020204030204" pitchFamily="34" charset="0"/>
          <a:ea typeface="Noto Sans CJK SC Regular" charset="0"/>
          <a:cs typeface="Noto Sans CJK SC Regular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254061"/>
          </a:solidFill>
          <a:latin typeface="Calibri" panose="020F0502020204030204" pitchFamily="34" charset="0"/>
          <a:ea typeface="Noto Sans CJK SC Regular" charset="0"/>
          <a:cs typeface="Noto Sans CJK SC Regular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254061"/>
          </a:solidFill>
          <a:latin typeface="Calibri" panose="020F0502020204030204" pitchFamily="34" charset="0"/>
          <a:ea typeface="Noto Sans CJK SC Regular" charset="0"/>
          <a:cs typeface="Noto Sans CJK SC Regular" charset="0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254061"/>
          </a:solidFill>
          <a:latin typeface="Calibri" panose="020F0502020204030204" pitchFamily="34" charset="0"/>
          <a:ea typeface="Noto Sans CJK SC Regular" charset="0"/>
          <a:cs typeface="Noto Sans CJK SC Regular" charset="0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254061"/>
          </a:solidFill>
          <a:latin typeface="Calibri" panose="020F0502020204030204" pitchFamily="34" charset="0"/>
          <a:ea typeface="Noto Sans CJK SC Regular" charset="0"/>
          <a:cs typeface="Noto Sans CJK SC Regular" charset="0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254061"/>
          </a:solidFill>
          <a:latin typeface="Calibri" panose="020F0502020204030204" pitchFamily="34" charset="0"/>
          <a:ea typeface="Noto Sans CJK SC Regular" charset="0"/>
          <a:cs typeface="Noto Sans CJK SC Regular" charset="0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254061"/>
          </a:solidFill>
          <a:latin typeface="Calibri" panose="020F0502020204030204" pitchFamily="34" charset="0"/>
          <a:ea typeface="Noto Sans CJK SC Regular" charset="0"/>
          <a:cs typeface="Noto Sans CJK SC Regular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24625"/>
            <a:ext cx="9144000" cy="344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171" name="Picture 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393" r="17" b="98367"/>
          <a:stretch>
            <a:fillRect/>
          </a:stretch>
        </p:blipFill>
        <p:spPr bwMode="auto">
          <a:xfrm>
            <a:off x="0" y="6524625"/>
            <a:ext cx="9144000" cy="344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l="92393" r="17" b="98367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172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73113"/>
            <a:ext cx="8221663" cy="1135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 smtClean="0"/>
              <a:t>Click to edit the title text format</a:t>
            </a:r>
          </a:p>
        </p:txBody>
      </p:sp>
      <p:sp>
        <p:nvSpPr>
          <p:cNvPr id="7173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98663"/>
            <a:ext cx="8221663" cy="451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 smtClean="0"/>
              <a:t>Click to edit the outline text format</a:t>
            </a:r>
          </a:p>
          <a:p>
            <a:pPr lvl="1"/>
            <a:r>
              <a:rPr lang="en-GB" altLang="fr-FR" smtClean="0"/>
              <a:t>Second Outline Level</a:t>
            </a:r>
          </a:p>
          <a:p>
            <a:pPr lvl="2"/>
            <a:r>
              <a:rPr lang="en-GB" altLang="fr-FR" smtClean="0"/>
              <a:t>Third Outline Level</a:t>
            </a:r>
          </a:p>
          <a:p>
            <a:pPr lvl="3"/>
            <a:r>
              <a:rPr lang="en-GB" altLang="fr-FR" smtClean="0"/>
              <a:t>Fourth Outline Level</a:t>
            </a:r>
          </a:p>
          <a:p>
            <a:pPr lvl="4"/>
            <a:r>
              <a:rPr lang="en-GB" altLang="fr-FR" smtClean="0"/>
              <a:t>Fifth Outline Level</a:t>
            </a:r>
          </a:p>
          <a:p>
            <a:pPr lvl="4"/>
            <a:r>
              <a:rPr lang="en-GB" altLang="fr-FR" smtClean="0"/>
              <a:t>Sixth Outline Level</a:t>
            </a:r>
          </a:p>
          <a:p>
            <a:pPr lvl="4"/>
            <a:r>
              <a:rPr lang="en-GB" altLang="fr-FR" smtClean="0"/>
              <a:t>Seventh Outline Level</a:t>
            </a:r>
          </a:p>
        </p:txBody>
      </p:sp>
      <p:sp>
        <p:nvSpPr>
          <p:cNvPr id="7174" name="Text Box 5"/>
          <p:cNvSpPr txBox="1">
            <a:spLocks noChangeArrowheads="1"/>
          </p:cNvSpPr>
          <p:nvPr/>
        </p:nvSpPr>
        <p:spPr bwMode="auto">
          <a:xfrm>
            <a:off x="457200" y="6356350"/>
            <a:ext cx="2127250" cy="35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7175" name="Text Box 6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2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25663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ClrTx/>
              <a:buSzPct val="100000"/>
              <a:buFontTx/>
              <a:buNone/>
              <a:tabLst>
                <a:tab pos="449263" algn="l"/>
                <a:tab pos="898525" algn="l"/>
                <a:tab pos="1347788" algn="l"/>
                <a:tab pos="1797050" algn="l"/>
              </a:tabLst>
              <a:defRPr sz="1200" smtClean="0">
                <a:solidFill>
                  <a:srgbClr val="898989"/>
                </a:solidFill>
                <a:latin typeface="Times New Roman" panose="02020603050405020304" pitchFamily="18" charset="0"/>
                <a:ea typeface="DejaVu Sans" charset="0"/>
                <a:cs typeface="DejaVu Sans" charset="0"/>
              </a:defRPr>
            </a:lvl1pPr>
          </a:lstStyle>
          <a:p>
            <a:pPr>
              <a:defRPr/>
            </a:pPr>
            <a:fld id="{19C7484A-7ADF-44D1-8BD6-907D06455C50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3124200" y="6500813"/>
            <a:ext cx="28956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9pPr>
          </a:lstStyle>
          <a:p>
            <a:pPr algn="ctr" eaLnBrk="1" hangingPunct="1">
              <a:buSzPct val="100000"/>
              <a:defRPr/>
            </a:pPr>
            <a:r>
              <a:rPr lang="en-US" altLang="fr-FR" sz="2400" smtClean="0">
                <a:solidFill>
                  <a:srgbClr val="999999"/>
                </a:solidFill>
                <a:latin typeface="Times New Roman" panose="02020603050405020304" pitchFamily="18" charset="0"/>
                <a:ea typeface="DejaVu Sans" charset="0"/>
                <a:cs typeface="DejaVu Sans" charset="0"/>
              </a:rPr>
              <a:t>WP3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 kern="1200">
          <a:solidFill>
            <a:srgbClr val="254061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254061"/>
          </a:solidFill>
          <a:latin typeface="Calibri" panose="020F0502020204030204" pitchFamily="34" charset="0"/>
          <a:ea typeface="Noto Sans CJK SC Regular" charset="0"/>
          <a:cs typeface="Noto Sans CJK SC Regular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254061"/>
          </a:solidFill>
          <a:latin typeface="Calibri" panose="020F0502020204030204" pitchFamily="34" charset="0"/>
          <a:ea typeface="Noto Sans CJK SC Regular" charset="0"/>
          <a:cs typeface="Noto Sans CJK SC Regular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254061"/>
          </a:solidFill>
          <a:latin typeface="Calibri" panose="020F0502020204030204" pitchFamily="34" charset="0"/>
          <a:ea typeface="Noto Sans CJK SC Regular" charset="0"/>
          <a:cs typeface="Noto Sans CJK SC Regular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254061"/>
          </a:solidFill>
          <a:latin typeface="Calibri" panose="020F0502020204030204" pitchFamily="34" charset="0"/>
          <a:ea typeface="Noto Sans CJK SC Regular" charset="0"/>
          <a:cs typeface="Noto Sans CJK SC Regular" charset="0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254061"/>
          </a:solidFill>
          <a:latin typeface="Calibri" panose="020F0502020204030204" pitchFamily="34" charset="0"/>
          <a:ea typeface="Noto Sans CJK SC Regular" charset="0"/>
          <a:cs typeface="Noto Sans CJK SC Regular" charset="0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254061"/>
          </a:solidFill>
          <a:latin typeface="Calibri" panose="020F0502020204030204" pitchFamily="34" charset="0"/>
          <a:ea typeface="Noto Sans CJK SC Regular" charset="0"/>
          <a:cs typeface="Noto Sans CJK SC Regular" charset="0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254061"/>
          </a:solidFill>
          <a:latin typeface="Calibri" panose="020F0502020204030204" pitchFamily="34" charset="0"/>
          <a:ea typeface="Noto Sans CJK SC Regular" charset="0"/>
          <a:cs typeface="Noto Sans CJK SC Regular" charset="0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254061"/>
          </a:solidFill>
          <a:latin typeface="Calibri" panose="020F0502020204030204" pitchFamily="34" charset="0"/>
          <a:ea typeface="Noto Sans CJK SC Regular" charset="0"/>
          <a:cs typeface="Noto Sans CJK SC Regular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24625"/>
            <a:ext cx="9144000" cy="344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8195" name="Picture 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8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8196" name="Picture 3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393" r="17" b="98367"/>
          <a:stretch>
            <a:fillRect/>
          </a:stretch>
        </p:blipFill>
        <p:spPr bwMode="auto">
          <a:xfrm>
            <a:off x="0" y="6524625"/>
            <a:ext cx="9144000" cy="344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l="92393" r="17" b="98367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8197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73113"/>
            <a:ext cx="8221663" cy="1135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 smtClean="0"/>
              <a:t>Click to edit the title text format</a:t>
            </a:r>
          </a:p>
        </p:txBody>
      </p:sp>
      <p:sp>
        <p:nvSpPr>
          <p:cNvPr id="8198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98663"/>
            <a:ext cx="8221663" cy="451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 smtClean="0"/>
              <a:t>Click to edit the outline text format</a:t>
            </a:r>
          </a:p>
          <a:p>
            <a:pPr lvl="1"/>
            <a:r>
              <a:rPr lang="en-GB" altLang="fr-FR" smtClean="0"/>
              <a:t>Second Outline Level</a:t>
            </a:r>
          </a:p>
          <a:p>
            <a:pPr lvl="2"/>
            <a:r>
              <a:rPr lang="en-GB" altLang="fr-FR" smtClean="0"/>
              <a:t>Third Outline Level</a:t>
            </a:r>
          </a:p>
          <a:p>
            <a:pPr lvl="3"/>
            <a:r>
              <a:rPr lang="en-GB" altLang="fr-FR" smtClean="0"/>
              <a:t>Fourth Outline Level</a:t>
            </a:r>
          </a:p>
          <a:p>
            <a:pPr lvl="4"/>
            <a:r>
              <a:rPr lang="en-GB" altLang="fr-FR" smtClean="0"/>
              <a:t>Fifth Outline Level</a:t>
            </a:r>
          </a:p>
          <a:p>
            <a:pPr lvl="4"/>
            <a:r>
              <a:rPr lang="en-GB" altLang="fr-FR" smtClean="0"/>
              <a:t>Sixth Outline Level</a:t>
            </a:r>
          </a:p>
          <a:p>
            <a:pPr lvl="4"/>
            <a:r>
              <a:rPr lang="en-GB" altLang="fr-FR" smtClean="0"/>
              <a:t>Seventh Outline Level</a:t>
            </a:r>
          </a:p>
        </p:txBody>
      </p:sp>
      <p:sp>
        <p:nvSpPr>
          <p:cNvPr id="8199" name="Text Box 6"/>
          <p:cNvSpPr txBox="1">
            <a:spLocks noChangeArrowheads="1"/>
          </p:cNvSpPr>
          <p:nvPr/>
        </p:nvSpPr>
        <p:spPr bwMode="auto">
          <a:xfrm>
            <a:off x="457200" y="6356350"/>
            <a:ext cx="2127250" cy="35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8200" name="Text Box 7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2" name="Rectangle 8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25663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ClrTx/>
              <a:buSzPct val="100000"/>
              <a:buFontTx/>
              <a:buNone/>
              <a:tabLst>
                <a:tab pos="449263" algn="l"/>
                <a:tab pos="898525" algn="l"/>
                <a:tab pos="1347788" algn="l"/>
                <a:tab pos="1797050" algn="l"/>
              </a:tabLst>
              <a:defRPr sz="1200" smtClean="0">
                <a:solidFill>
                  <a:srgbClr val="898989"/>
                </a:solidFill>
                <a:latin typeface="Times New Roman" panose="02020603050405020304" pitchFamily="18" charset="0"/>
                <a:ea typeface="DejaVu Sans" charset="0"/>
                <a:cs typeface="DejaVu Sans" charset="0"/>
              </a:defRPr>
            </a:lvl1pPr>
          </a:lstStyle>
          <a:p>
            <a:pPr>
              <a:defRPr/>
            </a:pPr>
            <a:fld id="{59070009-2D5B-4357-9402-FFC026EB75A5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3124200" y="6500813"/>
            <a:ext cx="28956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9pPr>
          </a:lstStyle>
          <a:p>
            <a:pPr algn="ctr" eaLnBrk="1" hangingPunct="1">
              <a:buSzPct val="100000"/>
              <a:defRPr/>
            </a:pPr>
            <a:r>
              <a:rPr lang="en-US" altLang="fr-FR" sz="2400" smtClean="0">
                <a:solidFill>
                  <a:srgbClr val="999999"/>
                </a:solidFill>
                <a:latin typeface="Times New Roman" panose="02020603050405020304" pitchFamily="18" charset="0"/>
                <a:ea typeface="DejaVu Sans" charset="0"/>
                <a:cs typeface="DejaVu Sans" charset="0"/>
              </a:rPr>
              <a:t>WP3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 kern="1200">
          <a:solidFill>
            <a:srgbClr val="254061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254061"/>
          </a:solidFill>
          <a:latin typeface="Calibri" panose="020F0502020204030204" pitchFamily="34" charset="0"/>
          <a:ea typeface="Noto Sans CJK SC Regular" charset="0"/>
          <a:cs typeface="Noto Sans CJK SC Regular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254061"/>
          </a:solidFill>
          <a:latin typeface="Calibri" panose="020F0502020204030204" pitchFamily="34" charset="0"/>
          <a:ea typeface="Noto Sans CJK SC Regular" charset="0"/>
          <a:cs typeface="Noto Sans CJK SC Regular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254061"/>
          </a:solidFill>
          <a:latin typeface="Calibri" panose="020F0502020204030204" pitchFamily="34" charset="0"/>
          <a:ea typeface="Noto Sans CJK SC Regular" charset="0"/>
          <a:cs typeface="Noto Sans CJK SC Regular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254061"/>
          </a:solidFill>
          <a:latin typeface="Calibri" panose="020F0502020204030204" pitchFamily="34" charset="0"/>
          <a:ea typeface="Noto Sans CJK SC Regular" charset="0"/>
          <a:cs typeface="Noto Sans CJK SC Regular" charset="0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254061"/>
          </a:solidFill>
          <a:latin typeface="Calibri" panose="020F0502020204030204" pitchFamily="34" charset="0"/>
          <a:ea typeface="Noto Sans CJK SC Regular" charset="0"/>
          <a:cs typeface="Noto Sans CJK SC Regular" charset="0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254061"/>
          </a:solidFill>
          <a:latin typeface="Calibri" panose="020F0502020204030204" pitchFamily="34" charset="0"/>
          <a:ea typeface="Noto Sans CJK SC Regular" charset="0"/>
          <a:cs typeface="Noto Sans CJK SC Regular" charset="0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254061"/>
          </a:solidFill>
          <a:latin typeface="Calibri" panose="020F0502020204030204" pitchFamily="34" charset="0"/>
          <a:ea typeface="Noto Sans CJK SC Regular" charset="0"/>
          <a:cs typeface="Noto Sans CJK SC Regular" charset="0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254061"/>
          </a:solidFill>
          <a:latin typeface="Calibri" panose="020F0502020204030204" pitchFamily="34" charset="0"/>
          <a:ea typeface="Noto Sans CJK SC Regular" charset="0"/>
          <a:cs typeface="Noto Sans CJK SC Regular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24625"/>
            <a:ext cx="9144000" cy="344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9219" name="Picture 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8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220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73113"/>
            <a:ext cx="8221663" cy="1135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 smtClean="0"/>
              <a:t>Click to edit the title text format</a:t>
            </a:r>
          </a:p>
        </p:txBody>
      </p:sp>
      <p:sp>
        <p:nvSpPr>
          <p:cNvPr id="9221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98663"/>
            <a:ext cx="8221663" cy="451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 smtClean="0"/>
              <a:t>Click to edit the outline text format</a:t>
            </a:r>
          </a:p>
          <a:p>
            <a:pPr lvl="1"/>
            <a:r>
              <a:rPr lang="en-GB" altLang="fr-FR" smtClean="0"/>
              <a:t>Second Outline Level</a:t>
            </a:r>
          </a:p>
          <a:p>
            <a:pPr lvl="2"/>
            <a:r>
              <a:rPr lang="en-GB" altLang="fr-FR" smtClean="0"/>
              <a:t>Third Outline Level</a:t>
            </a:r>
          </a:p>
          <a:p>
            <a:pPr lvl="3"/>
            <a:r>
              <a:rPr lang="en-GB" altLang="fr-FR" smtClean="0"/>
              <a:t>Fourth Outline Level</a:t>
            </a:r>
          </a:p>
          <a:p>
            <a:pPr lvl="4"/>
            <a:r>
              <a:rPr lang="en-GB" altLang="fr-FR" smtClean="0"/>
              <a:t>Fifth Outline Level</a:t>
            </a:r>
          </a:p>
          <a:p>
            <a:pPr lvl="4"/>
            <a:r>
              <a:rPr lang="en-GB" altLang="fr-FR" smtClean="0"/>
              <a:t>Sixth Outline Level</a:t>
            </a:r>
          </a:p>
          <a:p>
            <a:pPr lvl="4"/>
            <a:r>
              <a:rPr lang="en-GB" altLang="fr-FR" smtClean="0"/>
              <a:t>Seventh Outline Level</a:t>
            </a:r>
          </a:p>
        </p:txBody>
      </p:sp>
      <p:sp>
        <p:nvSpPr>
          <p:cNvPr id="9222" name="Text Box 5"/>
          <p:cNvSpPr txBox="1">
            <a:spLocks noChangeArrowheads="1"/>
          </p:cNvSpPr>
          <p:nvPr/>
        </p:nvSpPr>
        <p:spPr bwMode="auto">
          <a:xfrm>
            <a:off x="457200" y="6356350"/>
            <a:ext cx="2127250" cy="35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9223" name="Text Box 6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2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25663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ClrTx/>
              <a:buSzPct val="100000"/>
              <a:buFontTx/>
              <a:buNone/>
              <a:tabLst>
                <a:tab pos="449263" algn="l"/>
                <a:tab pos="898525" algn="l"/>
                <a:tab pos="1347788" algn="l"/>
                <a:tab pos="1797050" algn="l"/>
              </a:tabLst>
              <a:defRPr sz="1200" smtClean="0">
                <a:solidFill>
                  <a:srgbClr val="898989"/>
                </a:solidFill>
                <a:latin typeface="Times New Roman" panose="02020603050405020304" pitchFamily="18" charset="0"/>
                <a:ea typeface="DejaVu Sans" charset="0"/>
                <a:cs typeface="DejaVu Sans" charset="0"/>
              </a:defRPr>
            </a:lvl1pPr>
          </a:lstStyle>
          <a:p>
            <a:pPr>
              <a:defRPr/>
            </a:pPr>
            <a:fld id="{35C7DD60-1E9C-4CFD-95F0-F502E42BB0CD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3124200" y="6500813"/>
            <a:ext cx="28956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9pPr>
          </a:lstStyle>
          <a:p>
            <a:pPr algn="ctr" eaLnBrk="1" hangingPunct="1">
              <a:buSzPct val="100000"/>
              <a:defRPr/>
            </a:pPr>
            <a:r>
              <a:rPr lang="en-US" altLang="fr-FR" sz="2400" smtClean="0">
                <a:solidFill>
                  <a:srgbClr val="999999"/>
                </a:solidFill>
                <a:latin typeface="Times New Roman" panose="02020603050405020304" pitchFamily="18" charset="0"/>
                <a:ea typeface="DejaVu Sans" charset="0"/>
                <a:cs typeface="DejaVu Sans" charset="0"/>
              </a:rPr>
              <a:t>WP3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 kern="1200">
          <a:solidFill>
            <a:srgbClr val="254061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254061"/>
          </a:solidFill>
          <a:latin typeface="Calibri" panose="020F0502020204030204" pitchFamily="34" charset="0"/>
          <a:ea typeface="Noto Sans CJK SC Regular" charset="0"/>
          <a:cs typeface="Noto Sans CJK SC Regular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254061"/>
          </a:solidFill>
          <a:latin typeface="Calibri" panose="020F0502020204030204" pitchFamily="34" charset="0"/>
          <a:ea typeface="Noto Sans CJK SC Regular" charset="0"/>
          <a:cs typeface="Noto Sans CJK SC Regular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254061"/>
          </a:solidFill>
          <a:latin typeface="Calibri" panose="020F0502020204030204" pitchFamily="34" charset="0"/>
          <a:ea typeface="Noto Sans CJK SC Regular" charset="0"/>
          <a:cs typeface="Noto Sans CJK SC Regular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254061"/>
          </a:solidFill>
          <a:latin typeface="Calibri" panose="020F0502020204030204" pitchFamily="34" charset="0"/>
          <a:ea typeface="Noto Sans CJK SC Regular" charset="0"/>
          <a:cs typeface="Noto Sans CJK SC Regular" charset="0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254061"/>
          </a:solidFill>
          <a:latin typeface="Calibri" panose="020F0502020204030204" pitchFamily="34" charset="0"/>
          <a:ea typeface="Noto Sans CJK SC Regular" charset="0"/>
          <a:cs typeface="Noto Sans CJK SC Regular" charset="0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254061"/>
          </a:solidFill>
          <a:latin typeface="Calibri" panose="020F0502020204030204" pitchFamily="34" charset="0"/>
          <a:ea typeface="Noto Sans CJK SC Regular" charset="0"/>
          <a:cs typeface="Noto Sans CJK SC Regular" charset="0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254061"/>
          </a:solidFill>
          <a:latin typeface="Calibri" panose="020F0502020204030204" pitchFamily="34" charset="0"/>
          <a:ea typeface="Noto Sans CJK SC Regular" charset="0"/>
          <a:cs typeface="Noto Sans CJK SC Regular" charset="0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254061"/>
          </a:solidFill>
          <a:latin typeface="Calibri" panose="020F0502020204030204" pitchFamily="34" charset="0"/>
          <a:ea typeface="Noto Sans CJK SC Regular" charset="0"/>
          <a:cs typeface="Noto Sans CJK SC Regular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1"/>
          <p:cNvSpPr txBox="1">
            <a:spLocks noChangeArrowheads="1"/>
          </p:cNvSpPr>
          <p:nvPr/>
        </p:nvSpPr>
        <p:spPr bwMode="auto">
          <a:xfrm>
            <a:off x="2411760" y="2419092"/>
            <a:ext cx="4680520" cy="864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1pPr>
            <a:lvl2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9pPr>
          </a:lstStyle>
          <a:p>
            <a:pPr eaLnBrk="1" hangingPunct="1">
              <a:spcBef>
                <a:spcPts val="800"/>
              </a:spcBef>
              <a:buClrTx/>
              <a:buFontTx/>
              <a:buNone/>
            </a:pPr>
            <a:r>
              <a:rPr lang="en-US" altLang="fr-FR" dirty="0" smtClean="0">
                <a:solidFill>
                  <a:srgbClr val="89898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Introductory schools :	BNC Adel Len</a:t>
            </a: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r>
              <a:rPr lang="en-US" altLang="fr-FR" dirty="0" smtClean="0">
                <a:solidFill>
                  <a:srgbClr val="89898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Specialized schools : 	CEA  Alain Menelle</a:t>
            </a:r>
            <a:endParaRPr lang="en-US" altLang="fr-FR" dirty="0">
              <a:solidFill>
                <a:srgbClr val="89898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endParaRPr lang="en-US" altLang="fr-FR" dirty="0">
              <a:solidFill>
                <a:srgbClr val="89898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63" name="Text Box 2"/>
          <p:cNvSpPr txBox="1">
            <a:spLocks noChangeArrowheads="1"/>
          </p:cNvSpPr>
          <p:nvPr/>
        </p:nvSpPr>
        <p:spPr bwMode="auto">
          <a:xfrm>
            <a:off x="1337593" y="779422"/>
            <a:ext cx="6518275" cy="1387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1pPr>
            <a:lvl2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en-US" altLang="fr-FR" sz="3200" b="1" dirty="0">
                <a:solidFill>
                  <a:srgbClr val="254061"/>
                </a:solidFill>
              </a:rPr>
              <a:t>SINE2020 </a:t>
            </a:r>
            <a:r>
              <a:rPr lang="en-US" altLang="fr-FR" sz="3200" b="1" dirty="0" smtClean="0">
                <a:solidFill>
                  <a:srgbClr val="254061"/>
                </a:solidFill>
              </a:rPr>
              <a:t>WP3 meeting before General Assembly</a:t>
            </a:r>
            <a:endParaRPr lang="en-US" altLang="fr-FR" sz="3200" b="1" dirty="0">
              <a:solidFill>
                <a:srgbClr val="254061"/>
              </a:solidFill>
            </a:endParaRPr>
          </a:p>
          <a:p>
            <a:pPr algn="ctr" eaLnBrk="1" hangingPunct="1">
              <a:buClrTx/>
              <a:buFontTx/>
              <a:buNone/>
            </a:pPr>
            <a:r>
              <a:rPr lang="en-US" altLang="fr-FR" b="1" dirty="0" smtClean="0">
                <a:solidFill>
                  <a:srgbClr val="254061"/>
                </a:solidFill>
              </a:rPr>
              <a:t>Parma, 5 June 2018</a:t>
            </a:r>
            <a:endParaRPr lang="en-US" altLang="fr-FR" b="1" dirty="0">
              <a:solidFill>
                <a:srgbClr val="254061"/>
              </a:solidFill>
            </a:endParaRPr>
          </a:p>
        </p:txBody>
      </p:sp>
      <p:sp>
        <p:nvSpPr>
          <p:cNvPr id="15364" name="Text Box 3"/>
          <p:cNvSpPr txBox="1">
            <a:spLocks noChangeArrowheads="1"/>
          </p:cNvSpPr>
          <p:nvPr/>
        </p:nvSpPr>
        <p:spPr bwMode="auto">
          <a:xfrm>
            <a:off x="2479675" y="6526213"/>
            <a:ext cx="4186238" cy="344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1pPr>
            <a:lvl2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en-US" altLang="fr-FR" sz="1200">
                <a:solidFill>
                  <a:srgbClr val="FFFFFF"/>
                </a:solidFill>
                <a:ea typeface="DejaVu Sans" charset="0"/>
                <a:cs typeface="DejaVu Sans" charset="0"/>
              </a:rPr>
              <a:t>This project is funded by the European Union (GA no. 654000)</a:t>
            </a:r>
          </a:p>
        </p:txBody>
      </p:sp>
      <p:sp>
        <p:nvSpPr>
          <p:cNvPr id="15366" name="Text Box 5"/>
          <p:cNvSpPr txBox="1">
            <a:spLocks noChangeArrowheads="1"/>
          </p:cNvSpPr>
          <p:nvPr/>
        </p:nvSpPr>
        <p:spPr bwMode="auto">
          <a:xfrm>
            <a:off x="3840646" y="1896012"/>
            <a:ext cx="151216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 marL="215900" indent="-211138"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15900" algn="l"/>
                <a:tab pos="673100" algn="l"/>
                <a:tab pos="1130300" algn="l"/>
                <a:tab pos="1587500" algn="l"/>
                <a:tab pos="2044700" algn="l"/>
                <a:tab pos="2501900" algn="l"/>
                <a:tab pos="2959100" algn="l"/>
                <a:tab pos="3416300" algn="l"/>
                <a:tab pos="3873500" algn="l"/>
                <a:tab pos="4330700" algn="l"/>
                <a:tab pos="4787900" algn="l"/>
                <a:tab pos="5245100" algn="l"/>
                <a:tab pos="5702300" algn="l"/>
                <a:tab pos="6159500" algn="l"/>
                <a:tab pos="6616700" algn="l"/>
                <a:tab pos="7073900" algn="l"/>
                <a:tab pos="7531100" algn="l"/>
                <a:tab pos="7988300" algn="l"/>
                <a:tab pos="8445500" algn="l"/>
                <a:tab pos="8902700" algn="l"/>
                <a:tab pos="93599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1pPr>
            <a:lvl2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15900" algn="l"/>
                <a:tab pos="673100" algn="l"/>
                <a:tab pos="1130300" algn="l"/>
                <a:tab pos="1587500" algn="l"/>
                <a:tab pos="2044700" algn="l"/>
                <a:tab pos="2501900" algn="l"/>
                <a:tab pos="2959100" algn="l"/>
                <a:tab pos="3416300" algn="l"/>
                <a:tab pos="3873500" algn="l"/>
                <a:tab pos="4330700" algn="l"/>
                <a:tab pos="4787900" algn="l"/>
                <a:tab pos="5245100" algn="l"/>
                <a:tab pos="5702300" algn="l"/>
                <a:tab pos="6159500" algn="l"/>
                <a:tab pos="6616700" algn="l"/>
                <a:tab pos="7073900" algn="l"/>
                <a:tab pos="7531100" algn="l"/>
                <a:tab pos="7988300" algn="l"/>
                <a:tab pos="8445500" algn="l"/>
                <a:tab pos="8902700" algn="l"/>
                <a:tab pos="93599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15900" algn="l"/>
                <a:tab pos="673100" algn="l"/>
                <a:tab pos="1130300" algn="l"/>
                <a:tab pos="1587500" algn="l"/>
                <a:tab pos="2044700" algn="l"/>
                <a:tab pos="2501900" algn="l"/>
                <a:tab pos="2959100" algn="l"/>
                <a:tab pos="3416300" algn="l"/>
                <a:tab pos="3873500" algn="l"/>
                <a:tab pos="4330700" algn="l"/>
                <a:tab pos="4787900" algn="l"/>
                <a:tab pos="5245100" algn="l"/>
                <a:tab pos="5702300" algn="l"/>
                <a:tab pos="6159500" algn="l"/>
                <a:tab pos="6616700" algn="l"/>
                <a:tab pos="7073900" algn="l"/>
                <a:tab pos="7531100" algn="l"/>
                <a:tab pos="7988300" algn="l"/>
                <a:tab pos="8445500" algn="l"/>
                <a:tab pos="8902700" algn="l"/>
                <a:tab pos="93599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15900" algn="l"/>
                <a:tab pos="673100" algn="l"/>
                <a:tab pos="1130300" algn="l"/>
                <a:tab pos="1587500" algn="l"/>
                <a:tab pos="2044700" algn="l"/>
                <a:tab pos="2501900" algn="l"/>
                <a:tab pos="2959100" algn="l"/>
                <a:tab pos="3416300" algn="l"/>
                <a:tab pos="3873500" algn="l"/>
                <a:tab pos="4330700" algn="l"/>
                <a:tab pos="4787900" algn="l"/>
                <a:tab pos="5245100" algn="l"/>
                <a:tab pos="5702300" algn="l"/>
                <a:tab pos="6159500" algn="l"/>
                <a:tab pos="6616700" algn="l"/>
                <a:tab pos="7073900" algn="l"/>
                <a:tab pos="7531100" algn="l"/>
                <a:tab pos="7988300" algn="l"/>
                <a:tab pos="8445500" algn="l"/>
                <a:tab pos="8902700" algn="l"/>
                <a:tab pos="93599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15900" algn="l"/>
                <a:tab pos="673100" algn="l"/>
                <a:tab pos="1130300" algn="l"/>
                <a:tab pos="1587500" algn="l"/>
                <a:tab pos="2044700" algn="l"/>
                <a:tab pos="2501900" algn="l"/>
                <a:tab pos="2959100" algn="l"/>
                <a:tab pos="3416300" algn="l"/>
                <a:tab pos="3873500" algn="l"/>
                <a:tab pos="4330700" algn="l"/>
                <a:tab pos="4787900" algn="l"/>
                <a:tab pos="5245100" algn="l"/>
                <a:tab pos="5702300" algn="l"/>
                <a:tab pos="6159500" algn="l"/>
                <a:tab pos="6616700" algn="l"/>
                <a:tab pos="7073900" algn="l"/>
                <a:tab pos="7531100" algn="l"/>
                <a:tab pos="7988300" algn="l"/>
                <a:tab pos="8445500" algn="l"/>
                <a:tab pos="8902700" algn="l"/>
                <a:tab pos="93599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15900" algn="l"/>
                <a:tab pos="673100" algn="l"/>
                <a:tab pos="1130300" algn="l"/>
                <a:tab pos="1587500" algn="l"/>
                <a:tab pos="2044700" algn="l"/>
                <a:tab pos="2501900" algn="l"/>
                <a:tab pos="2959100" algn="l"/>
                <a:tab pos="3416300" algn="l"/>
                <a:tab pos="3873500" algn="l"/>
                <a:tab pos="4330700" algn="l"/>
                <a:tab pos="4787900" algn="l"/>
                <a:tab pos="5245100" algn="l"/>
                <a:tab pos="5702300" algn="l"/>
                <a:tab pos="6159500" algn="l"/>
                <a:tab pos="6616700" algn="l"/>
                <a:tab pos="7073900" algn="l"/>
                <a:tab pos="7531100" algn="l"/>
                <a:tab pos="7988300" algn="l"/>
                <a:tab pos="8445500" algn="l"/>
                <a:tab pos="8902700" algn="l"/>
                <a:tab pos="93599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15900" algn="l"/>
                <a:tab pos="673100" algn="l"/>
                <a:tab pos="1130300" algn="l"/>
                <a:tab pos="1587500" algn="l"/>
                <a:tab pos="2044700" algn="l"/>
                <a:tab pos="2501900" algn="l"/>
                <a:tab pos="2959100" algn="l"/>
                <a:tab pos="3416300" algn="l"/>
                <a:tab pos="3873500" algn="l"/>
                <a:tab pos="4330700" algn="l"/>
                <a:tab pos="4787900" algn="l"/>
                <a:tab pos="5245100" algn="l"/>
                <a:tab pos="5702300" algn="l"/>
                <a:tab pos="6159500" algn="l"/>
                <a:tab pos="6616700" algn="l"/>
                <a:tab pos="7073900" algn="l"/>
                <a:tab pos="7531100" algn="l"/>
                <a:tab pos="7988300" algn="l"/>
                <a:tab pos="8445500" algn="l"/>
                <a:tab pos="8902700" algn="l"/>
                <a:tab pos="93599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15900" algn="l"/>
                <a:tab pos="673100" algn="l"/>
                <a:tab pos="1130300" algn="l"/>
                <a:tab pos="1587500" algn="l"/>
                <a:tab pos="2044700" algn="l"/>
                <a:tab pos="2501900" algn="l"/>
                <a:tab pos="2959100" algn="l"/>
                <a:tab pos="3416300" algn="l"/>
                <a:tab pos="3873500" algn="l"/>
                <a:tab pos="4330700" algn="l"/>
                <a:tab pos="4787900" algn="l"/>
                <a:tab pos="5245100" algn="l"/>
                <a:tab pos="5702300" algn="l"/>
                <a:tab pos="6159500" algn="l"/>
                <a:tab pos="6616700" algn="l"/>
                <a:tab pos="7073900" algn="l"/>
                <a:tab pos="7531100" algn="l"/>
                <a:tab pos="7988300" algn="l"/>
                <a:tab pos="8445500" algn="l"/>
                <a:tab pos="8902700" algn="l"/>
                <a:tab pos="93599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15900" algn="l"/>
                <a:tab pos="673100" algn="l"/>
                <a:tab pos="1130300" algn="l"/>
                <a:tab pos="1587500" algn="l"/>
                <a:tab pos="2044700" algn="l"/>
                <a:tab pos="2501900" algn="l"/>
                <a:tab pos="2959100" algn="l"/>
                <a:tab pos="3416300" algn="l"/>
                <a:tab pos="3873500" algn="l"/>
                <a:tab pos="4330700" algn="l"/>
                <a:tab pos="4787900" algn="l"/>
                <a:tab pos="5245100" algn="l"/>
                <a:tab pos="5702300" algn="l"/>
                <a:tab pos="6159500" algn="l"/>
                <a:tab pos="6616700" algn="l"/>
                <a:tab pos="7073900" algn="l"/>
                <a:tab pos="7531100" algn="l"/>
                <a:tab pos="7988300" algn="l"/>
                <a:tab pos="8445500" algn="l"/>
                <a:tab pos="8902700" algn="l"/>
                <a:tab pos="93599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fr-FR" sz="3200" dirty="0" smtClean="0">
                <a:solidFill>
                  <a:srgbClr val="254061"/>
                </a:solidFill>
              </a:rPr>
              <a:t>Schools</a:t>
            </a:r>
            <a:endParaRPr lang="en-US" altLang="fr-FR" sz="3200" dirty="0">
              <a:solidFill>
                <a:srgbClr val="254061"/>
              </a:solidFill>
            </a:endParaRPr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586829" y="3284984"/>
            <a:ext cx="8330382" cy="29234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1pPr>
            <a:lvl2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9pPr>
          </a:lstStyle>
          <a:p>
            <a:pPr>
              <a:spcBef>
                <a:spcPts val="700"/>
              </a:spcBef>
            </a:pPr>
            <a:r>
              <a:rPr lang="de-DE" altLang="fr-FR" sz="2400" dirty="0" smtClean="0">
                <a:solidFill>
                  <a:srgbClr val="000000"/>
                </a:solidFill>
              </a:rPr>
              <a:t>Task </a:t>
            </a:r>
            <a:r>
              <a:rPr lang="de-DE" altLang="fr-FR" sz="2400" dirty="0">
                <a:solidFill>
                  <a:srgbClr val="000000"/>
                </a:solidFill>
              </a:rPr>
              <a:t>3.3: Support </a:t>
            </a:r>
            <a:r>
              <a:rPr lang="de-DE" altLang="fr-FR" sz="2400" dirty="0" err="1">
                <a:solidFill>
                  <a:srgbClr val="000000"/>
                </a:solidFill>
              </a:rPr>
              <a:t>for</a:t>
            </a:r>
            <a:r>
              <a:rPr lang="de-DE" altLang="fr-FR" sz="2400" dirty="0">
                <a:solidFill>
                  <a:srgbClr val="000000"/>
                </a:solidFill>
              </a:rPr>
              <a:t> European </a:t>
            </a:r>
            <a:r>
              <a:rPr lang="de-DE" altLang="fr-FR" sz="2400" dirty="0" err="1">
                <a:solidFill>
                  <a:srgbClr val="000000"/>
                </a:solidFill>
              </a:rPr>
              <a:t>neutron</a:t>
            </a:r>
            <a:r>
              <a:rPr lang="de-DE" altLang="fr-FR" sz="2400" dirty="0">
                <a:solidFill>
                  <a:srgbClr val="000000"/>
                </a:solidFill>
              </a:rPr>
              <a:t> </a:t>
            </a:r>
            <a:r>
              <a:rPr lang="de-DE" altLang="fr-FR" sz="2400" dirty="0" err="1">
                <a:solidFill>
                  <a:srgbClr val="000000"/>
                </a:solidFill>
              </a:rPr>
              <a:t>training</a:t>
            </a:r>
            <a:r>
              <a:rPr lang="de-DE" altLang="fr-FR" sz="2400" dirty="0">
                <a:solidFill>
                  <a:srgbClr val="000000"/>
                </a:solidFill>
              </a:rPr>
              <a:t> Schools (KPI#3)</a:t>
            </a:r>
            <a:r>
              <a:rPr lang="de-DE" altLang="fr-FR" sz="3200" dirty="0">
                <a:solidFill>
                  <a:srgbClr val="000000"/>
                </a:solidFill>
              </a:rPr>
              <a:t> </a:t>
            </a:r>
          </a:p>
          <a:p>
            <a:pPr>
              <a:spcBef>
                <a:spcPts val="700"/>
              </a:spcBef>
              <a:buFont typeface="Times New Roman" panose="02020603050405020304" pitchFamily="18" charset="0"/>
              <a:buChar char="•"/>
            </a:pPr>
            <a:r>
              <a:rPr lang="de-DE" altLang="fr-FR" sz="2000" dirty="0">
                <a:solidFill>
                  <a:srgbClr val="000000"/>
                </a:solidFill>
              </a:rPr>
              <a:t> Support </a:t>
            </a:r>
            <a:r>
              <a:rPr lang="de-DE" altLang="fr-FR" sz="2000" dirty="0" err="1">
                <a:solidFill>
                  <a:srgbClr val="000000"/>
                </a:solidFill>
              </a:rPr>
              <a:t>for</a:t>
            </a:r>
            <a:r>
              <a:rPr lang="de-DE" altLang="fr-FR" sz="2000" dirty="0">
                <a:solidFill>
                  <a:srgbClr val="000000"/>
                </a:solidFill>
              </a:rPr>
              <a:t> </a:t>
            </a:r>
            <a:r>
              <a:rPr lang="de-DE" altLang="fr-FR" sz="2000" dirty="0" err="1">
                <a:solidFill>
                  <a:srgbClr val="000000"/>
                </a:solidFill>
              </a:rPr>
              <a:t>Introductory</a:t>
            </a:r>
            <a:r>
              <a:rPr lang="de-DE" altLang="fr-FR" sz="2000" dirty="0">
                <a:solidFill>
                  <a:srgbClr val="000000"/>
                </a:solidFill>
              </a:rPr>
              <a:t> </a:t>
            </a:r>
            <a:r>
              <a:rPr lang="de-DE" altLang="fr-FR" sz="2000" dirty="0" err="1">
                <a:solidFill>
                  <a:srgbClr val="000000"/>
                </a:solidFill>
              </a:rPr>
              <a:t>neutron</a:t>
            </a:r>
            <a:r>
              <a:rPr lang="de-DE" altLang="fr-FR" sz="2000" dirty="0">
                <a:solidFill>
                  <a:srgbClr val="000000"/>
                </a:solidFill>
              </a:rPr>
              <a:t> </a:t>
            </a:r>
            <a:r>
              <a:rPr lang="de-DE" altLang="fr-FR" sz="2000" dirty="0" err="1">
                <a:solidFill>
                  <a:srgbClr val="000000"/>
                </a:solidFill>
              </a:rPr>
              <a:t>schools</a:t>
            </a:r>
            <a:r>
              <a:rPr lang="de-DE" altLang="fr-FR" sz="2000" dirty="0">
                <a:solidFill>
                  <a:srgbClr val="000000"/>
                </a:solidFill>
              </a:rPr>
              <a:t> (D3.2+ D3.6+ D3.8+D3.10</a:t>
            </a:r>
            <a:r>
              <a:rPr lang="de-DE" altLang="fr-FR" sz="2000" dirty="0" smtClean="0">
                <a:solidFill>
                  <a:srgbClr val="000000"/>
                </a:solidFill>
              </a:rPr>
              <a:t>)</a:t>
            </a:r>
          </a:p>
          <a:p>
            <a:pPr>
              <a:spcBef>
                <a:spcPts val="700"/>
              </a:spcBef>
              <a:buClrTx/>
              <a:buFontTx/>
              <a:buNone/>
            </a:pPr>
            <a:r>
              <a:rPr lang="de-DE" altLang="fr-FR" dirty="0" smtClean="0">
                <a:solidFill>
                  <a:srgbClr val="004586"/>
                </a:solidFill>
              </a:rPr>
              <a:t>		Goal</a:t>
            </a:r>
            <a:r>
              <a:rPr lang="de-DE" altLang="fr-FR" dirty="0">
                <a:solidFill>
                  <a:srgbClr val="004586"/>
                </a:solidFill>
              </a:rPr>
              <a:t>: 1000 </a:t>
            </a:r>
            <a:r>
              <a:rPr lang="de-DE" altLang="fr-FR" dirty="0" err="1">
                <a:solidFill>
                  <a:srgbClr val="004586"/>
                </a:solidFill>
              </a:rPr>
              <a:t>students</a:t>
            </a:r>
            <a:r>
              <a:rPr lang="de-DE" altLang="fr-FR" dirty="0">
                <a:solidFill>
                  <a:srgbClr val="004586"/>
                </a:solidFill>
              </a:rPr>
              <a:t> in SINE2020 (250). </a:t>
            </a:r>
            <a:r>
              <a:rPr lang="de-DE" altLang="fr-FR" dirty="0" err="1">
                <a:solidFill>
                  <a:srgbClr val="004586"/>
                </a:solidFill>
              </a:rPr>
              <a:t>Now</a:t>
            </a:r>
            <a:r>
              <a:rPr lang="de-DE" altLang="fr-FR" dirty="0">
                <a:solidFill>
                  <a:srgbClr val="004586"/>
                </a:solidFill>
              </a:rPr>
              <a:t> at 540</a:t>
            </a:r>
          </a:p>
          <a:p>
            <a:pPr>
              <a:spcBef>
                <a:spcPts val="700"/>
              </a:spcBef>
              <a:buClrTx/>
              <a:buFontTx/>
              <a:buNone/>
            </a:pPr>
            <a:r>
              <a:rPr lang="de-DE" altLang="fr-FR" dirty="0">
                <a:solidFill>
                  <a:srgbClr val="004586"/>
                </a:solidFill>
              </a:rPr>
              <a:t>	</a:t>
            </a:r>
            <a:r>
              <a:rPr lang="de-DE" altLang="fr-FR" dirty="0" smtClean="0">
                <a:solidFill>
                  <a:srgbClr val="004586"/>
                </a:solidFill>
              </a:rPr>
              <a:t>	Goal</a:t>
            </a:r>
            <a:r>
              <a:rPr lang="de-DE" altLang="fr-FR" dirty="0">
                <a:solidFill>
                  <a:srgbClr val="004586"/>
                </a:solidFill>
              </a:rPr>
              <a:t>: 20 </a:t>
            </a:r>
            <a:r>
              <a:rPr lang="de-DE" altLang="fr-FR" dirty="0" err="1">
                <a:solidFill>
                  <a:srgbClr val="004586"/>
                </a:solidFill>
              </a:rPr>
              <a:t>schools</a:t>
            </a:r>
            <a:r>
              <a:rPr lang="de-DE" altLang="fr-FR" dirty="0">
                <a:solidFill>
                  <a:srgbClr val="004586"/>
                </a:solidFill>
              </a:rPr>
              <a:t> in SINE2020 (5/</a:t>
            </a:r>
            <a:r>
              <a:rPr lang="de-DE" altLang="fr-FR" dirty="0" err="1">
                <a:solidFill>
                  <a:srgbClr val="004586"/>
                </a:solidFill>
              </a:rPr>
              <a:t>year</a:t>
            </a:r>
            <a:r>
              <a:rPr lang="de-DE" altLang="fr-FR" dirty="0">
                <a:solidFill>
                  <a:srgbClr val="004586"/>
                </a:solidFill>
              </a:rPr>
              <a:t>). </a:t>
            </a:r>
            <a:r>
              <a:rPr lang="de-DE" altLang="fr-FR" dirty="0" err="1">
                <a:solidFill>
                  <a:srgbClr val="004586"/>
                </a:solidFill>
              </a:rPr>
              <a:t>Now</a:t>
            </a:r>
            <a:r>
              <a:rPr lang="de-DE" altLang="fr-FR" dirty="0">
                <a:solidFill>
                  <a:srgbClr val="004586"/>
                </a:solidFill>
              </a:rPr>
              <a:t> at 23 </a:t>
            </a:r>
            <a:r>
              <a:rPr lang="de-DE" altLang="fr-FR" dirty="0" err="1" smtClean="0">
                <a:solidFill>
                  <a:srgbClr val="004586"/>
                </a:solidFill>
              </a:rPr>
              <a:t>planned</a:t>
            </a:r>
            <a:endParaRPr lang="de-DE" altLang="fr-FR" sz="2000" dirty="0">
              <a:solidFill>
                <a:srgbClr val="000000"/>
              </a:solidFill>
            </a:endParaRPr>
          </a:p>
          <a:p>
            <a:pPr>
              <a:spcBef>
                <a:spcPts val="700"/>
              </a:spcBef>
              <a:buFont typeface="Times New Roman" panose="02020603050405020304" pitchFamily="18" charset="0"/>
              <a:buChar char="•"/>
            </a:pPr>
            <a:r>
              <a:rPr lang="de-DE" altLang="fr-FR" sz="2000" dirty="0">
                <a:solidFill>
                  <a:srgbClr val="000000"/>
                </a:solidFill>
              </a:rPr>
              <a:t> Support </a:t>
            </a:r>
            <a:r>
              <a:rPr lang="de-DE" altLang="fr-FR" sz="2000" dirty="0" err="1">
                <a:solidFill>
                  <a:srgbClr val="000000"/>
                </a:solidFill>
              </a:rPr>
              <a:t>for</a:t>
            </a:r>
            <a:r>
              <a:rPr lang="de-DE" altLang="fr-FR" sz="2000" dirty="0">
                <a:solidFill>
                  <a:srgbClr val="000000"/>
                </a:solidFill>
              </a:rPr>
              <a:t> </a:t>
            </a:r>
            <a:r>
              <a:rPr lang="de-DE" altLang="fr-FR" sz="2000" dirty="0" err="1">
                <a:solidFill>
                  <a:srgbClr val="000000"/>
                </a:solidFill>
              </a:rPr>
              <a:t>Advanced</a:t>
            </a:r>
            <a:r>
              <a:rPr lang="de-DE" altLang="fr-FR" sz="2000" dirty="0">
                <a:solidFill>
                  <a:srgbClr val="000000"/>
                </a:solidFill>
              </a:rPr>
              <a:t> </a:t>
            </a:r>
            <a:r>
              <a:rPr lang="de-DE" altLang="fr-FR" sz="2000" dirty="0" err="1">
                <a:solidFill>
                  <a:srgbClr val="000000"/>
                </a:solidFill>
              </a:rPr>
              <a:t>neutron</a:t>
            </a:r>
            <a:r>
              <a:rPr lang="de-DE" altLang="fr-FR" sz="2000" dirty="0">
                <a:solidFill>
                  <a:srgbClr val="000000"/>
                </a:solidFill>
              </a:rPr>
              <a:t> </a:t>
            </a:r>
            <a:r>
              <a:rPr lang="de-DE" altLang="fr-FR" sz="2000" dirty="0" err="1">
                <a:solidFill>
                  <a:srgbClr val="000000"/>
                </a:solidFill>
              </a:rPr>
              <a:t>schools</a:t>
            </a:r>
            <a:r>
              <a:rPr lang="de-DE" altLang="fr-FR" sz="2000" dirty="0">
                <a:solidFill>
                  <a:srgbClr val="000000"/>
                </a:solidFill>
              </a:rPr>
              <a:t> (D3.5+ D3.10</a:t>
            </a:r>
            <a:r>
              <a:rPr lang="de-DE" altLang="fr-FR" sz="2000" dirty="0" smtClean="0">
                <a:solidFill>
                  <a:srgbClr val="000000"/>
                </a:solidFill>
              </a:rPr>
              <a:t>)</a:t>
            </a:r>
          </a:p>
          <a:p>
            <a:pPr lvl="1">
              <a:spcBef>
                <a:spcPts val="700"/>
              </a:spcBef>
              <a:buClrTx/>
              <a:buFontTx/>
              <a:buNone/>
            </a:pPr>
            <a:r>
              <a:rPr lang="de-DE" altLang="fr-FR" dirty="0">
                <a:solidFill>
                  <a:srgbClr val="004586"/>
                </a:solidFill>
              </a:rPr>
              <a:t>Goal: 320 </a:t>
            </a:r>
            <a:r>
              <a:rPr lang="de-DE" altLang="fr-FR" dirty="0" err="1">
                <a:solidFill>
                  <a:srgbClr val="004586"/>
                </a:solidFill>
              </a:rPr>
              <a:t>students</a:t>
            </a:r>
            <a:r>
              <a:rPr lang="de-DE" altLang="fr-FR" dirty="0">
                <a:solidFill>
                  <a:srgbClr val="004586"/>
                </a:solidFill>
              </a:rPr>
              <a:t> in SINE2020 (80/</a:t>
            </a:r>
            <a:r>
              <a:rPr lang="de-DE" altLang="fr-FR" dirty="0" err="1">
                <a:solidFill>
                  <a:srgbClr val="004586"/>
                </a:solidFill>
              </a:rPr>
              <a:t>year</a:t>
            </a:r>
            <a:r>
              <a:rPr lang="de-DE" altLang="fr-FR" dirty="0">
                <a:solidFill>
                  <a:srgbClr val="004586"/>
                </a:solidFill>
              </a:rPr>
              <a:t>). </a:t>
            </a:r>
            <a:r>
              <a:rPr lang="de-DE" altLang="fr-FR" dirty="0" err="1">
                <a:solidFill>
                  <a:srgbClr val="004586"/>
                </a:solidFill>
              </a:rPr>
              <a:t>Now</a:t>
            </a:r>
            <a:r>
              <a:rPr lang="de-DE" altLang="fr-FR" dirty="0">
                <a:solidFill>
                  <a:srgbClr val="004586"/>
                </a:solidFill>
              </a:rPr>
              <a:t>  at 126</a:t>
            </a:r>
          </a:p>
          <a:p>
            <a:pPr lvl="1">
              <a:spcBef>
                <a:spcPts val="700"/>
              </a:spcBef>
              <a:buClrTx/>
              <a:buFontTx/>
              <a:buNone/>
            </a:pPr>
            <a:r>
              <a:rPr lang="de-DE" altLang="fr-FR" dirty="0">
                <a:solidFill>
                  <a:srgbClr val="004586"/>
                </a:solidFill>
              </a:rPr>
              <a:t>Goal: 20 </a:t>
            </a:r>
            <a:r>
              <a:rPr lang="de-DE" altLang="fr-FR" dirty="0" err="1">
                <a:solidFill>
                  <a:srgbClr val="004586"/>
                </a:solidFill>
              </a:rPr>
              <a:t>schools</a:t>
            </a:r>
            <a:r>
              <a:rPr lang="de-DE" altLang="fr-FR" dirty="0">
                <a:solidFill>
                  <a:srgbClr val="004586"/>
                </a:solidFill>
              </a:rPr>
              <a:t> in SINE2020 (5/</a:t>
            </a:r>
            <a:r>
              <a:rPr lang="de-DE" altLang="fr-FR" dirty="0" err="1">
                <a:solidFill>
                  <a:srgbClr val="004586"/>
                </a:solidFill>
              </a:rPr>
              <a:t>year</a:t>
            </a:r>
            <a:r>
              <a:rPr lang="de-DE" altLang="fr-FR" dirty="0">
                <a:solidFill>
                  <a:srgbClr val="004586"/>
                </a:solidFill>
              </a:rPr>
              <a:t>). </a:t>
            </a:r>
            <a:r>
              <a:rPr lang="de-DE" altLang="fr-FR" dirty="0" err="1">
                <a:solidFill>
                  <a:srgbClr val="004586"/>
                </a:solidFill>
              </a:rPr>
              <a:t>Now</a:t>
            </a:r>
            <a:r>
              <a:rPr lang="de-DE" altLang="fr-FR" dirty="0">
                <a:solidFill>
                  <a:srgbClr val="004586"/>
                </a:solidFill>
              </a:rPr>
              <a:t> at </a:t>
            </a:r>
            <a:r>
              <a:rPr lang="de-DE" altLang="fr-FR" dirty="0" smtClean="0">
                <a:solidFill>
                  <a:srgbClr val="004586"/>
                </a:solidFill>
              </a:rPr>
              <a:t>15 </a:t>
            </a:r>
            <a:endParaRPr lang="de-DE" altLang="fr-FR" dirty="0">
              <a:solidFill>
                <a:srgbClr val="004586"/>
              </a:solidFill>
            </a:endParaRPr>
          </a:p>
          <a:p>
            <a:pPr>
              <a:spcBef>
                <a:spcPts val="700"/>
              </a:spcBef>
            </a:pPr>
            <a:r>
              <a:rPr lang="de-DE" altLang="fr-FR" sz="2000" dirty="0" smtClean="0">
                <a:solidFill>
                  <a:srgbClr val="000000"/>
                </a:solidFill>
              </a:rPr>
              <a:t> </a:t>
            </a:r>
            <a:endParaRPr lang="de-DE" altLang="fr-FR" sz="20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ext Box 1"/>
          <p:cNvSpPr txBox="1">
            <a:spLocks noChangeArrowheads="1"/>
          </p:cNvSpPr>
          <p:nvPr/>
        </p:nvSpPr>
        <p:spPr bwMode="auto">
          <a:xfrm>
            <a:off x="889000" y="-17463"/>
            <a:ext cx="8229600" cy="817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1pPr>
            <a:lvl2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de-DE" altLang="fr-FR" sz="4000" b="1" dirty="0">
                <a:solidFill>
                  <a:srgbClr val="999999"/>
                </a:solidFill>
              </a:rPr>
              <a:t>4. </a:t>
            </a:r>
            <a:r>
              <a:rPr lang="de-DE" altLang="fr-FR" sz="4000" b="1" dirty="0" err="1">
                <a:solidFill>
                  <a:srgbClr val="999999"/>
                </a:solidFill>
              </a:rPr>
              <a:t>Deviations</a:t>
            </a:r>
            <a:r>
              <a:rPr lang="de-DE" altLang="fr-FR" sz="4000" b="1" dirty="0">
                <a:solidFill>
                  <a:srgbClr val="999999"/>
                </a:solidFill>
              </a:rPr>
              <a:t> / </a:t>
            </a:r>
            <a:r>
              <a:rPr lang="de-DE" altLang="fr-FR" sz="4000" b="1" dirty="0" smtClean="0">
                <a:solidFill>
                  <a:srgbClr val="999999"/>
                </a:solidFill>
              </a:rPr>
              <a:t>Problems</a:t>
            </a:r>
            <a:endParaRPr lang="de-DE" altLang="fr-FR" sz="4000" b="1" dirty="0">
              <a:solidFill>
                <a:srgbClr val="999999"/>
              </a:solidFill>
            </a:endParaRPr>
          </a:p>
        </p:txBody>
      </p:sp>
      <p:sp>
        <p:nvSpPr>
          <p:cNvPr id="54275" name="Text Box 2"/>
          <p:cNvSpPr txBox="1">
            <a:spLocks noChangeArrowheads="1"/>
          </p:cNvSpPr>
          <p:nvPr/>
        </p:nvSpPr>
        <p:spPr bwMode="auto">
          <a:xfrm>
            <a:off x="457200" y="465138"/>
            <a:ext cx="8229600" cy="4043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>
              <a:cs typeface="Arial" panose="020B0604020202020204" pitchFamily="34" charset="0"/>
            </a:endParaRPr>
          </a:p>
        </p:txBody>
      </p:sp>
      <p:sp>
        <p:nvSpPr>
          <p:cNvPr id="54278" name="Text Box 5"/>
          <p:cNvSpPr txBox="1">
            <a:spLocks noChangeArrowheads="1"/>
          </p:cNvSpPr>
          <p:nvPr/>
        </p:nvSpPr>
        <p:spPr bwMode="auto">
          <a:xfrm>
            <a:off x="12700" y="4335463"/>
            <a:ext cx="8229600" cy="2065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1pPr>
            <a:lvl2pPr marL="741363" indent="-279400"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9pPr>
          </a:lstStyle>
          <a:p>
            <a:pPr>
              <a:lnSpc>
                <a:spcPct val="80000"/>
              </a:lnSpc>
              <a:spcBef>
                <a:spcPts val="500"/>
              </a:spcBef>
              <a:buClrTx/>
              <a:buFontTx/>
              <a:buNone/>
            </a:pPr>
            <a:endParaRPr lang="en-GB" altLang="fr-FR">
              <a:solidFill>
                <a:srgbClr val="000000"/>
              </a:solidFill>
            </a:endParaRPr>
          </a:p>
          <a:p>
            <a:pPr lvl="1">
              <a:lnSpc>
                <a:spcPct val="80000"/>
              </a:lnSpc>
              <a:spcBef>
                <a:spcPts val="500"/>
              </a:spcBef>
              <a:buClrTx/>
              <a:buFontTx/>
              <a:buNone/>
            </a:pPr>
            <a:endParaRPr lang="en-GB" altLang="fr-FR">
              <a:solidFill>
                <a:srgbClr val="000000"/>
              </a:solidFill>
            </a:endParaRPr>
          </a:p>
        </p:txBody>
      </p:sp>
      <p:sp>
        <p:nvSpPr>
          <p:cNvPr id="54279" name="Text Box 6"/>
          <p:cNvSpPr txBox="1">
            <a:spLocks noChangeArrowheads="1"/>
          </p:cNvSpPr>
          <p:nvPr/>
        </p:nvSpPr>
        <p:spPr bwMode="auto">
          <a:xfrm>
            <a:off x="2479675" y="6526213"/>
            <a:ext cx="4186238" cy="344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1pPr>
            <a:lvl2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en-US" altLang="fr-FR" sz="1200">
                <a:solidFill>
                  <a:srgbClr val="FFFFFF"/>
                </a:solidFill>
                <a:ea typeface="DejaVu Sans" charset="0"/>
                <a:cs typeface="DejaVu Sans" charset="0"/>
              </a:rPr>
              <a:t>This project is funded by the European Union (GA no. 654000)</a:t>
            </a:r>
          </a:p>
        </p:txBody>
      </p:sp>
      <p:sp>
        <p:nvSpPr>
          <p:cNvPr id="33799" name="Text Box 7"/>
          <p:cNvSpPr txBox="1">
            <a:spLocks noChangeArrowheads="1"/>
          </p:cNvSpPr>
          <p:nvPr/>
        </p:nvSpPr>
        <p:spPr bwMode="auto">
          <a:xfrm>
            <a:off x="457200" y="620688"/>
            <a:ext cx="8441407" cy="5905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1pPr>
            <a:lvl2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9pPr>
          </a:lstStyle>
          <a:p>
            <a:pPr>
              <a:lnSpc>
                <a:spcPct val="80000"/>
              </a:lnSpc>
              <a:spcBef>
                <a:spcPts val="500"/>
              </a:spcBef>
              <a:buClrTx/>
              <a:buFontTx/>
              <a:buNone/>
            </a:pPr>
            <a:endParaRPr lang="en-GB" altLang="fr-FR" sz="2000" dirty="0">
              <a:solidFill>
                <a:srgbClr val="000000"/>
              </a:solidFill>
            </a:endParaRPr>
          </a:p>
          <a:p>
            <a:pPr>
              <a:lnSpc>
                <a:spcPct val="80000"/>
              </a:lnSpc>
              <a:spcBef>
                <a:spcPts val="500"/>
              </a:spcBef>
              <a:buFont typeface="Times New Roman" panose="02020603050405020304" pitchFamily="18" charset="0"/>
              <a:buChar char="•"/>
            </a:pPr>
            <a:r>
              <a:rPr lang="en-GB" altLang="fr-FR" sz="2000" dirty="0">
                <a:solidFill>
                  <a:srgbClr val="000000"/>
                </a:solidFill>
              </a:rPr>
              <a:t> Lower request of support for advanced schools than expected : </a:t>
            </a:r>
          </a:p>
          <a:p>
            <a:pPr>
              <a:lnSpc>
                <a:spcPct val="80000"/>
              </a:lnSpc>
              <a:spcBef>
                <a:spcPts val="500"/>
              </a:spcBef>
              <a:buClrTx/>
              <a:buFontTx/>
              <a:buNone/>
            </a:pPr>
            <a:r>
              <a:rPr lang="en-GB" altLang="fr-FR" sz="2000" dirty="0">
                <a:solidFill>
                  <a:srgbClr val="000000"/>
                </a:solidFill>
              </a:rPr>
              <a:t>Do more communication around the next </a:t>
            </a:r>
            <a:r>
              <a:rPr lang="en-GB" altLang="fr-FR" sz="2000" dirty="0" smtClean="0">
                <a:solidFill>
                  <a:srgbClr val="000000"/>
                </a:solidFill>
              </a:rPr>
              <a:t>call</a:t>
            </a:r>
          </a:p>
          <a:p>
            <a:pPr>
              <a:lnSpc>
                <a:spcPct val="80000"/>
              </a:lnSpc>
              <a:spcBef>
                <a:spcPts val="500"/>
              </a:spcBef>
              <a:buClrTx/>
              <a:buFontTx/>
              <a:buNone/>
            </a:pPr>
            <a:endParaRPr lang="en-GB" altLang="fr-FR" sz="2000" dirty="0">
              <a:solidFill>
                <a:srgbClr val="000000"/>
              </a:solidFill>
            </a:endParaRPr>
          </a:p>
          <a:p>
            <a:pPr>
              <a:lnSpc>
                <a:spcPct val="80000"/>
              </a:lnSpc>
              <a:spcBef>
                <a:spcPts val="500"/>
              </a:spcBef>
              <a:buFont typeface="Times New Roman" panose="02020603050405020304" pitchFamily="18" charset="0"/>
              <a:buChar char="•"/>
            </a:pPr>
            <a:r>
              <a:rPr lang="en-GB" altLang="fr-FR" sz="2000" dirty="0">
                <a:solidFill>
                  <a:srgbClr val="000000"/>
                </a:solidFill>
              </a:rPr>
              <a:t> Limited number of real advanced subjects : </a:t>
            </a:r>
          </a:p>
          <a:p>
            <a:pPr>
              <a:lnSpc>
                <a:spcPct val="80000"/>
              </a:lnSpc>
              <a:spcBef>
                <a:spcPts val="500"/>
              </a:spcBef>
              <a:buClrTx/>
              <a:buFontTx/>
              <a:buNone/>
            </a:pPr>
            <a:r>
              <a:rPr lang="en-GB" altLang="fr-FR" sz="2000" dirty="0">
                <a:solidFill>
                  <a:srgbClr val="000000"/>
                </a:solidFill>
              </a:rPr>
              <a:t>C</a:t>
            </a:r>
            <a:r>
              <a:rPr lang="en-GB" altLang="fr-FR" sz="2000" dirty="0" smtClean="0">
                <a:solidFill>
                  <a:srgbClr val="000000"/>
                </a:solidFill>
              </a:rPr>
              <a:t>onvince </a:t>
            </a:r>
            <a:r>
              <a:rPr lang="en-GB" altLang="fr-FR" sz="2000" dirty="0">
                <a:solidFill>
                  <a:srgbClr val="000000"/>
                </a:solidFill>
              </a:rPr>
              <a:t>potential organizers to do a proposition for the next </a:t>
            </a:r>
            <a:r>
              <a:rPr lang="en-GB" altLang="fr-FR" sz="2000" dirty="0" smtClean="0">
                <a:solidFill>
                  <a:srgbClr val="000000"/>
                </a:solidFill>
              </a:rPr>
              <a:t>calls</a:t>
            </a:r>
          </a:p>
          <a:p>
            <a:pPr>
              <a:lnSpc>
                <a:spcPct val="80000"/>
              </a:lnSpc>
              <a:spcBef>
                <a:spcPts val="500"/>
              </a:spcBef>
              <a:buClrTx/>
              <a:buFontTx/>
              <a:buNone/>
            </a:pPr>
            <a:endParaRPr lang="en-GB" altLang="fr-FR" sz="2000" dirty="0" smtClean="0">
              <a:solidFill>
                <a:srgbClr val="000000"/>
              </a:solidFill>
            </a:endParaRPr>
          </a:p>
          <a:p>
            <a:pPr>
              <a:lnSpc>
                <a:spcPct val="80000"/>
              </a:lnSpc>
              <a:spcBef>
                <a:spcPts val="500"/>
              </a:spcBef>
              <a:buFont typeface="Times New Roman" panose="02020603050405020304" pitchFamily="18" charset="0"/>
              <a:buChar char="•"/>
            </a:pPr>
            <a:r>
              <a:rPr lang="en-GB" altLang="fr-FR" sz="2000" dirty="0">
                <a:solidFill>
                  <a:srgbClr val="000000"/>
                </a:solidFill>
              </a:rPr>
              <a:t> </a:t>
            </a:r>
            <a:r>
              <a:rPr lang="en-GB" altLang="fr-FR" sz="2000" dirty="0" smtClean="0">
                <a:solidFill>
                  <a:srgbClr val="000000"/>
                </a:solidFill>
              </a:rPr>
              <a:t>First call for specialized schools launched too late (Nov2016)</a:t>
            </a:r>
            <a:endParaRPr lang="en-GB" altLang="fr-FR" sz="2000" dirty="0">
              <a:solidFill>
                <a:srgbClr val="000000"/>
              </a:solidFill>
            </a:endParaRPr>
          </a:p>
          <a:p>
            <a:pPr>
              <a:lnSpc>
                <a:spcPct val="80000"/>
              </a:lnSpc>
              <a:spcBef>
                <a:spcPts val="500"/>
              </a:spcBef>
              <a:buClrTx/>
              <a:buFontTx/>
              <a:buNone/>
            </a:pPr>
            <a:endParaRPr lang="en-GB" altLang="fr-FR" sz="2000" dirty="0">
              <a:solidFill>
                <a:srgbClr val="000000"/>
              </a:solidFill>
            </a:endParaRPr>
          </a:p>
          <a:p>
            <a:pPr>
              <a:lnSpc>
                <a:spcPct val="80000"/>
              </a:lnSpc>
              <a:spcBef>
                <a:spcPts val="500"/>
              </a:spcBef>
              <a:buFont typeface="Times New Roman" panose="02020603050405020304" pitchFamily="18" charset="0"/>
              <a:buChar char="•"/>
            </a:pPr>
            <a:r>
              <a:rPr lang="en-GB" altLang="fr-FR" sz="2000" dirty="0">
                <a:solidFill>
                  <a:srgbClr val="000000"/>
                </a:solidFill>
              </a:rPr>
              <a:t> </a:t>
            </a:r>
            <a:r>
              <a:rPr lang="en-GB" altLang="fr-FR" sz="2000" dirty="0" smtClean="0">
                <a:solidFill>
                  <a:srgbClr val="000000"/>
                </a:solidFill>
              </a:rPr>
              <a:t>Reimbursement after spending occur in order to check eligibility of the </a:t>
            </a:r>
            <a:r>
              <a:rPr lang="en-GB" altLang="fr-FR" sz="2000" dirty="0" err="1" smtClean="0">
                <a:solidFill>
                  <a:srgbClr val="000000"/>
                </a:solidFill>
              </a:rPr>
              <a:t>spendings</a:t>
            </a:r>
            <a:endParaRPr lang="en-GB" altLang="fr-FR" sz="2000" dirty="0" smtClean="0">
              <a:solidFill>
                <a:srgbClr val="000000"/>
              </a:solidFill>
            </a:endParaRPr>
          </a:p>
          <a:p>
            <a:pPr>
              <a:lnSpc>
                <a:spcPct val="80000"/>
              </a:lnSpc>
              <a:spcBef>
                <a:spcPts val="500"/>
              </a:spcBef>
            </a:pPr>
            <a:r>
              <a:rPr lang="en-GB" altLang="fr-FR" sz="2000" dirty="0" smtClean="0">
                <a:solidFill>
                  <a:srgbClr val="000000"/>
                </a:solidFill>
              </a:rPr>
              <a:t>Work together with school organizer to be able to transfer the support earlier</a:t>
            </a:r>
          </a:p>
          <a:p>
            <a:pPr>
              <a:lnSpc>
                <a:spcPct val="80000"/>
              </a:lnSpc>
              <a:spcBef>
                <a:spcPts val="500"/>
              </a:spcBef>
              <a:buFont typeface="Times New Roman" panose="02020603050405020304" pitchFamily="18" charset="0"/>
              <a:buChar char="•"/>
            </a:pPr>
            <a:endParaRPr lang="en-GB" altLang="fr-FR" sz="2000" dirty="0">
              <a:solidFill>
                <a:srgbClr val="000000"/>
              </a:solidFill>
            </a:endParaRPr>
          </a:p>
          <a:p>
            <a:pPr>
              <a:lnSpc>
                <a:spcPct val="80000"/>
              </a:lnSpc>
              <a:spcBef>
                <a:spcPts val="500"/>
              </a:spcBef>
              <a:buFont typeface="Times New Roman" panose="02020603050405020304" pitchFamily="18" charset="0"/>
              <a:buChar char="•"/>
            </a:pPr>
            <a:r>
              <a:rPr lang="en-GB" altLang="fr-FR" sz="2000" dirty="0" smtClean="0">
                <a:solidFill>
                  <a:srgbClr val="000000"/>
                </a:solidFill>
              </a:rPr>
              <a:t> Some schools cancelled or postponed leading to less funds distribution</a:t>
            </a:r>
          </a:p>
          <a:p>
            <a:pPr>
              <a:lnSpc>
                <a:spcPct val="80000"/>
              </a:lnSpc>
              <a:spcBef>
                <a:spcPts val="500"/>
              </a:spcBef>
              <a:buFont typeface="Times New Roman" panose="02020603050405020304" pitchFamily="18" charset="0"/>
              <a:buChar char="•"/>
            </a:pPr>
            <a:endParaRPr lang="en-GB" altLang="fr-FR" sz="2000" dirty="0" smtClean="0">
              <a:solidFill>
                <a:srgbClr val="000000"/>
              </a:solidFill>
            </a:endParaRPr>
          </a:p>
          <a:p>
            <a:pPr>
              <a:lnSpc>
                <a:spcPct val="80000"/>
              </a:lnSpc>
              <a:spcBef>
                <a:spcPts val="500"/>
              </a:spcBef>
              <a:buFont typeface="Times New Roman" panose="02020603050405020304" pitchFamily="18" charset="0"/>
              <a:buChar char="•"/>
            </a:pPr>
            <a:endParaRPr lang="en-GB" altLang="fr-FR" sz="2000" dirty="0">
              <a:solidFill>
                <a:srgbClr val="000000"/>
              </a:solidFill>
            </a:endParaRPr>
          </a:p>
          <a:p>
            <a:pPr>
              <a:lnSpc>
                <a:spcPct val="80000"/>
              </a:lnSpc>
              <a:spcBef>
                <a:spcPts val="500"/>
              </a:spcBef>
            </a:pPr>
            <a:r>
              <a:rPr lang="en-GB" altLang="fr-FR" sz="2000" dirty="0" smtClean="0">
                <a:solidFill>
                  <a:srgbClr val="000000"/>
                </a:solidFill>
              </a:rPr>
              <a:t>Proposition to transfer 50k€ from specialized schools to e-learning in order to increase the offer of in-line education of high level neutron scattering</a:t>
            </a:r>
            <a:endParaRPr lang="en-GB" altLang="fr-FR" sz="20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1"/>
          <p:cNvSpPr txBox="1">
            <a:spLocks noChangeArrowheads="1"/>
          </p:cNvSpPr>
          <p:nvPr/>
        </p:nvSpPr>
        <p:spPr bwMode="auto">
          <a:xfrm>
            <a:off x="457200" y="-17463"/>
            <a:ext cx="8229600" cy="817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1pPr>
            <a:lvl2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en-GB" altLang="fr-FR" sz="4000" b="1" dirty="0" smtClean="0">
                <a:solidFill>
                  <a:srgbClr val="999999"/>
                </a:solidFill>
              </a:rPr>
              <a:t>Work </a:t>
            </a:r>
            <a:r>
              <a:rPr lang="en-GB" altLang="fr-FR" sz="4000" b="1" dirty="0">
                <a:solidFill>
                  <a:srgbClr val="999999"/>
                </a:solidFill>
              </a:rPr>
              <a:t>carried out</a:t>
            </a:r>
          </a:p>
        </p:txBody>
      </p:sp>
      <p:sp>
        <p:nvSpPr>
          <p:cNvPr id="39940" name="Text Box 3"/>
          <p:cNvSpPr txBox="1">
            <a:spLocks noChangeArrowheads="1"/>
          </p:cNvSpPr>
          <p:nvPr/>
        </p:nvSpPr>
        <p:spPr bwMode="auto">
          <a:xfrm>
            <a:off x="2479675" y="6526213"/>
            <a:ext cx="4186238" cy="344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1pPr>
            <a:lvl2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en-US" altLang="fr-FR" sz="1200">
                <a:solidFill>
                  <a:srgbClr val="FFFFFF"/>
                </a:solidFill>
                <a:ea typeface="DejaVu Sans" charset="0"/>
                <a:cs typeface="DejaVu Sans" charset="0"/>
              </a:rPr>
              <a:t>This project is funded by the European Union (GA no. 654000)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971600" y="1061716"/>
            <a:ext cx="6912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tx1"/>
                </a:solidFill>
              </a:rPr>
              <a:t>A </a:t>
            </a:r>
            <a:r>
              <a:rPr lang="fr-FR" dirty="0" err="1" smtClean="0">
                <a:solidFill>
                  <a:schemeClr val="tx1"/>
                </a:solidFill>
              </a:rPr>
              <a:t>common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evaluation</a:t>
            </a:r>
            <a:r>
              <a:rPr lang="fr-FR" dirty="0" smtClean="0">
                <a:solidFill>
                  <a:schemeClr val="tx1"/>
                </a:solidFill>
              </a:rPr>
              <a:t> panel has been set in </a:t>
            </a:r>
            <a:r>
              <a:rPr lang="fr-FR" dirty="0" err="1">
                <a:solidFill>
                  <a:schemeClr val="tx1"/>
                </a:solidFill>
              </a:rPr>
              <a:t>D</a:t>
            </a:r>
            <a:r>
              <a:rPr lang="fr-FR" dirty="0" err="1" smtClean="0">
                <a:solidFill>
                  <a:schemeClr val="tx1"/>
                </a:solidFill>
              </a:rPr>
              <a:t>ecember</a:t>
            </a:r>
            <a:r>
              <a:rPr lang="fr-FR" dirty="0" smtClean="0">
                <a:solidFill>
                  <a:schemeClr val="tx1"/>
                </a:solidFill>
              </a:rPr>
              <a:t> 2015 :</a:t>
            </a:r>
          </a:p>
          <a:p>
            <a:r>
              <a:rPr lang="fr-FR" dirty="0" smtClean="0">
                <a:solidFill>
                  <a:schemeClr val="tx1"/>
                </a:solidFill>
              </a:rPr>
              <a:t>10 </a:t>
            </a:r>
            <a:r>
              <a:rPr lang="fr-FR" dirty="0" err="1" smtClean="0">
                <a:solidFill>
                  <a:schemeClr val="tx1"/>
                </a:solidFill>
              </a:rPr>
              <a:t>representatives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from</a:t>
            </a:r>
            <a:r>
              <a:rPr lang="fr-FR" dirty="0" smtClean="0">
                <a:solidFill>
                  <a:schemeClr val="tx1"/>
                </a:solidFill>
              </a:rPr>
              <a:t> 6 </a:t>
            </a:r>
            <a:r>
              <a:rPr lang="fr-FR" dirty="0" err="1" smtClean="0">
                <a:solidFill>
                  <a:schemeClr val="tx1"/>
                </a:solidFill>
              </a:rPr>
              <a:t>different</a:t>
            </a:r>
            <a:r>
              <a:rPr lang="fr-FR" dirty="0" smtClean="0">
                <a:solidFill>
                  <a:schemeClr val="tx1"/>
                </a:solidFill>
              </a:rPr>
              <a:t> countries</a:t>
            </a:r>
          </a:p>
        </p:txBody>
      </p:sp>
      <p:graphicFrame>
        <p:nvGraphicFramePr>
          <p:cNvPr id="7" name="Group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2866434"/>
              </p:ext>
            </p:extLst>
          </p:nvPr>
        </p:nvGraphicFramePr>
        <p:xfrm>
          <a:off x="993745" y="1844824"/>
          <a:ext cx="4824536" cy="3168350"/>
        </p:xfrm>
        <a:graphic>
          <a:graphicData uri="http://schemas.openxmlformats.org/drawingml/2006/table">
            <a:tbl>
              <a:tblPr/>
              <a:tblGrid>
                <a:gridCol w="25846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98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16835">
                <a:tc>
                  <a:txBody>
                    <a:bodyPr/>
                    <a:lstStyle>
                      <a:lvl1pPr>
                        <a:lnSpc>
                          <a:spcPct val="83000"/>
                        </a:lnSpc>
                        <a:spcBef>
                          <a:spcPts val="1425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1pPr>
                      <a:lvl2pPr>
                        <a:lnSpc>
                          <a:spcPct val="83000"/>
                        </a:lnSpc>
                        <a:spcBef>
                          <a:spcPts val="1138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2pPr>
                      <a:lvl3pPr>
                        <a:lnSpc>
                          <a:spcPct val="83000"/>
                        </a:lnSpc>
                        <a:spcBef>
                          <a:spcPts val="850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3pPr>
                      <a:lvl4pPr>
                        <a:lnSpc>
                          <a:spcPct val="83000"/>
                        </a:lnSpc>
                        <a:spcBef>
                          <a:spcPts val="575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4pPr>
                      <a:lvl5pPr>
                        <a:lnSpc>
                          <a:spcPct val="83000"/>
                        </a:lnSpc>
                        <a:spcBef>
                          <a:spcPts val="288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4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s-ES" altLang="fr-F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Manuel </a:t>
                      </a:r>
                      <a:r>
                        <a:rPr kumimoji="0" lang="es-ES" altLang="fr-FR" sz="1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Angst</a:t>
                      </a:r>
                      <a:endParaRPr kumimoji="0" lang="es-ES" altLang="fr-F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Noto Sans CJK SC Regular" charset="0"/>
                        <a:cs typeface="Noto Sans CJK SC Regular" charset="0"/>
                      </a:endParaRPr>
                    </a:p>
                  </a:txBody>
                  <a:tcPr marL="68760" marR="68760" marT="180160" marB="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83000"/>
                        </a:lnSpc>
                        <a:spcBef>
                          <a:spcPts val="1425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1pPr>
                      <a:lvl2pPr>
                        <a:lnSpc>
                          <a:spcPct val="83000"/>
                        </a:lnSpc>
                        <a:spcBef>
                          <a:spcPts val="1138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2pPr>
                      <a:lvl3pPr>
                        <a:lnSpc>
                          <a:spcPct val="83000"/>
                        </a:lnSpc>
                        <a:spcBef>
                          <a:spcPts val="850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3pPr>
                      <a:lvl4pPr>
                        <a:lnSpc>
                          <a:spcPct val="83000"/>
                        </a:lnSpc>
                        <a:spcBef>
                          <a:spcPts val="575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4pPr>
                      <a:lvl5pPr>
                        <a:lnSpc>
                          <a:spcPct val="83000"/>
                        </a:lnSpc>
                        <a:spcBef>
                          <a:spcPts val="288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4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s-ES" alt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FZ </a:t>
                      </a:r>
                      <a:r>
                        <a:rPr kumimoji="0" lang="es-ES" altLang="fr-FR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Jülich</a:t>
                      </a:r>
                      <a:r>
                        <a:rPr kumimoji="0" lang="es-ES" alt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, D</a:t>
                      </a:r>
                    </a:p>
                  </a:txBody>
                  <a:tcPr marL="68760" marR="68760" marT="180160" marB="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6835">
                <a:tc>
                  <a:txBody>
                    <a:bodyPr/>
                    <a:lstStyle>
                      <a:lvl1pPr>
                        <a:lnSpc>
                          <a:spcPct val="83000"/>
                        </a:lnSpc>
                        <a:spcBef>
                          <a:spcPts val="1425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1pPr>
                      <a:lvl2pPr>
                        <a:lnSpc>
                          <a:spcPct val="83000"/>
                        </a:lnSpc>
                        <a:spcBef>
                          <a:spcPts val="1138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2pPr>
                      <a:lvl3pPr>
                        <a:lnSpc>
                          <a:spcPct val="83000"/>
                        </a:lnSpc>
                        <a:spcBef>
                          <a:spcPts val="850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3pPr>
                      <a:lvl4pPr>
                        <a:lnSpc>
                          <a:spcPct val="83000"/>
                        </a:lnSpc>
                        <a:spcBef>
                          <a:spcPts val="575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4pPr>
                      <a:lvl5pPr>
                        <a:lnSpc>
                          <a:spcPct val="83000"/>
                        </a:lnSpc>
                        <a:spcBef>
                          <a:spcPts val="288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4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s-ES" altLang="fr-FR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Alex Amato</a:t>
                      </a:r>
                    </a:p>
                  </a:txBody>
                  <a:tcPr marL="68760" marR="68760" marT="180160" marB="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83000"/>
                        </a:lnSpc>
                        <a:spcBef>
                          <a:spcPts val="1425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1pPr>
                      <a:lvl2pPr>
                        <a:lnSpc>
                          <a:spcPct val="83000"/>
                        </a:lnSpc>
                        <a:spcBef>
                          <a:spcPts val="1138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2pPr>
                      <a:lvl3pPr>
                        <a:lnSpc>
                          <a:spcPct val="83000"/>
                        </a:lnSpc>
                        <a:spcBef>
                          <a:spcPts val="850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3pPr>
                      <a:lvl4pPr>
                        <a:lnSpc>
                          <a:spcPct val="83000"/>
                        </a:lnSpc>
                        <a:spcBef>
                          <a:spcPts val="575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4pPr>
                      <a:lvl5pPr>
                        <a:lnSpc>
                          <a:spcPct val="83000"/>
                        </a:lnSpc>
                        <a:spcBef>
                          <a:spcPts val="288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4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s-ES" alt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PSI, CH</a:t>
                      </a:r>
                    </a:p>
                  </a:txBody>
                  <a:tcPr marL="68760" marR="68760" marT="180160" marB="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6835">
                <a:tc>
                  <a:txBody>
                    <a:bodyPr/>
                    <a:lstStyle>
                      <a:lvl1pPr>
                        <a:lnSpc>
                          <a:spcPct val="83000"/>
                        </a:lnSpc>
                        <a:spcBef>
                          <a:spcPts val="1425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1pPr>
                      <a:lvl2pPr>
                        <a:lnSpc>
                          <a:spcPct val="83000"/>
                        </a:lnSpc>
                        <a:spcBef>
                          <a:spcPts val="1138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2pPr>
                      <a:lvl3pPr>
                        <a:lnSpc>
                          <a:spcPct val="83000"/>
                        </a:lnSpc>
                        <a:spcBef>
                          <a:spcPts val="850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3pPr>
                      <a:lvl4pPr>
                        <a:lnSpc>
                          <a:spcPct val="83000"/>
                        </a:lnSpc>
                        <a:spcBef>
                          <a:spcPts val="575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4pPr>
                      <a:lvl5pPr>
                        <a:lnSpc>
                          <a:spcPct val="83000"/>
                        </a:lnSpc>
                        <a:spcBef>
                          <a:spcPts val="288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4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s-ES" altLang="fr-FR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Klaus Pranzas</a:t>
                      </a:r>
                    </a:p>
                  </a:txBody>
                  <a:tcPr marL="68760" marR="68760" marT="180160" marB="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83000"/>
                        </a:lnSpc>
                        <a:spcBef>
                          <a:spcPts val="1425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1pPr>
                      <a:lvl2pPr>
                        <a:lnSpc>
                          <a:spcPct val="83000"/>
                        </a:lnSpc>
                        <a:spcBef>
                          <a:spcPts val="1138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2pPr>
                      <a:lvl3pPr>
                        <a:lnSpc>
                          <a:spcPct val="83000"/>
                        </a:lnSpc>
                        <a:spcBef>
                          <a:spcPts val="850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3pPr>
                      <a:lvl4pPr>
                        <a:lnSpc>
                          <a:spcPct val="83000"/>
                        </a:lnSpc>
                        <a:spcBef>
                          <a:spcPts val="575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4pPr>
                      <a:lvl5pPr>
                        <a:lnSpc>
                          <a:spcPct val="83000"/>
                        </a:lnSpc>
                        <a:spcBef>
                          <a:spcPts val="288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4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s-ES" alt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HZG, D</a:t>
                      </a:r>
                    </a:p>
                  </a:txBody>
                  <a:tcPr marL="68760" marR="68760" marT="180160" marB="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6835">
                <a:tc>
                  <a:txBody>
                    <a:bodyPr/>
                    <a:lstStyle>
                      <a:lvl1pPr>
                        <a:lnSpc>
                          <a:spcPct val="83000"/>
                        </a:lnSpc>
                        <a:spcBef>
                          <a:spcPts val="1425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1pPr>
                      <a:lvl2pPr>
                        <a:lnSpc>
                          <a:spcPct val="83000"/>
                        </a:lnSpc>
                        <a:spcBef>
                          <a:spcPts val="1138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2pPr>
                      <a:lvl3pPr>
                        <a:lnSpc>
                          <a:spcPct val="83000"/>
                        </a:lnSpc>
                        <a:spcBef>
                          <a:spcPts val="850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3pPr>
                      <a:lvl4pPr>
                        <a:lnSpc>
                          <a:spcPct val="83000"/>
                        </a:lnSpc>
                        <a:spcBef>
                          <a:spcPts val="575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4pPr>
                      <a:lvl5pPr>
                        <a:lnSpc>
                          <a:spcPct val="83000"/>
                        </a:lnSpc>
                        <a:spcBef>
                          <a:spcPts val="288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4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GB" altLang="fr-FR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Elizabeth Blackburn</a:t>
                      </a:r>
                    </a:p>
                  </a:txBody>
                  <a:tcPr marL="68760" marR="68760" marT="180160" marB="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83000"/>
                        </a:lnSpc>
                        <a:spcBef>
                          <a:spcPts val="1425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1pPr>
                      <a:lvl2pPr>
                        <a:lnSpc>
                          <a:spcPct val="83000"/>
                        </a:lnSpc>
                        <a:spcBef>
                          <a:spcPts val="1138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2pPr>
                      <a:lvl3pPr>
                        <a:lnSpc>
                          <a:spcPct val="83000"/>
                        </a:lnSpc>
                        <a:spcBef>
                          <a:spcPts val="850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3pPr>
                      <a:lvl4pPr>
                        <a:lnSpc>
                          <a:spcPct val="83000"/>
                        </a:lnSpc>
                        <a:spcBef>
                          <a:spcPts val="575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4pPr>
                      <a:lvl5pPr>
                        <a:lnSpc>
                          <a:spcPct val="83000"/>
                        </a:lnSpc>
                        <a:spcBef>
                          <a:spcPts val="288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4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GB" alt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Univ. Birmingham, GB</a:t>
                      </a:r>
                    </a:p>
                  </a:txBody>
                  <a:tcPr marL="68760" marR="68760" marT="180160" marB="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6835">
                <a:tc>
                  <a:txBody>
                    <a:bodyPr/>
                    <a:lstStyle>
                      <a:lvl1pPr>
                        <a:lnSpc>
                          <a:spcPct val="83000"/>
                        </a:lnSpc>
                        <a:spcBef>
                          <a:spcPts val="1425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1pPr>
                      <a:lvl2pPr>
                        <a:lnSpc>
                          <a:spcPct val="83000"/>
                        </a:lnSpc>
                        <a:spcBef>
                          <a:spcPts val="1138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2pPr>
                      <a:lvl3pPr>
                        <a:lnSpc>
                          <a:spcPct val="83000"/>
                        </a:lnSpc>
                        <a:spcBef>
                          <a:spcPts val="850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3pPr>
                      <a:lvl4pPr>
                        <a:lnSpc>
                          <a:spcPct val="83000"/>
                        </a:lnSpc>
                        <a:spcBef>
                          <a:spcPts val="575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4pPr>
                      <a:lvl5pPr>
                        <a:lnSpc>
                          <a:spcPct val="83000"/>
                        </a:lnSpc>
                        <a:spcBef>
                          <a:spcPts val="288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4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GB" altLang="fr-FR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Nikolay Kardjilov</a:t>
                      </a:r>
                    </a:p>
                  </a:txBody>
                  <a:tcPr marL="68760" marR="68760" marT="180160" marB="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83000"/>
                        </a:lnSpc>
                        <a:spcBef>
                          <a:spcPts val="1425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1pPr>
                      <a:lvl2pPr>
                        <a:lnSpc>
                          <a:spcPct val="83000"/>
                        </a:lnSpc>
                        <a:spcBef>
                          <a:spcPts val="1138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2pPr>
                      <a:lvl3pPr>
                        <a:lnSpc>
                          <a:spcPct val="83000"/>
                        </a:lnSpc>
                        <a:spcBef>
                          <a:spcPts val="850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3pPr>
                      <a:lvl4pPr>
                        <a:lnSpc>
                          <a:spcPct val="83000"/>
                        </a:lnSpc>
                        <a:spcBef>
                          <a:spcPts val="575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4pPr>
                      <a:lvl5pPr>
                        <a:lnSpc>
                          <a:spcPct val="83000"/>
                        </a:lnSpc>
                        <a:spcBef>
                          <a:spcPts val="288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4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GB" alt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HZB, D</a:t>
                      </a:r>
                    </a:p>
                  </a:txBody>
                  <a:tcPr marL="68760" marR="68760" marT="180160" marB="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6835">
                <a:tc>
                  <a:txBody>
                    <a:bodyPr/>
                    <a:lstStyle>
                      <a:lvl1pPr>
                        <a:lnSpc>
                          <a:spcPct val="83000"/>
                        </a:lnSpc>
                        <a:spcBef>
                          <a:spcPts val="1425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1pPr>
                      <a:lvl2pPr>
                        <a:lnSpc>
                          <a:spcPct val="83000"/>
                        </a:lnSpc>
                        <a:spcBef>
                          <a:spcPts val="1138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2pPr>
                      <a:lvl3pPr>
                        <a:lnSpc>
                          <a:spcPct val="83000"/>
                        </a:lnSpc>
                        <a:spcBef>
                          <a:spcPts val="850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3pPr>
                      <a:lvl4pPr>
                        <a:lnSpc>
                          <a:spcPct val="83000"/>
                        </a:lnSpc>
                        <a:spcBef>
                          <a:spcPts val="575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4pPr>
                      <a:lvl5pPr>
                        <a:lnSpc>
                          <a:spcPct val="83000"/>
                        </a:lnSpc>
                        <a:spcBef>
                          <a:spcPts val="288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4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GB" altLang="fr-FR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Wim Bouwman</a:t>
                      </a:r>
                    </a:p>
                  </a:txBody>
                  <a:tcPr marL="68760" marR="68760" marT="180160" marB="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83000"/>
                        </a:lnSpc>
                        <a:spcBef>
                          <a:spcPts val="1425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1pPr>
                      <a:lvl2pPr>
                        <a:lnSpc>
                          <a:spcPct val="83000"/>
                        </a:lnSpc>
                        <a:spcBef>
                          <a:spcPts val="1138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2pPr>
                      <a:lvl3pPr>
                        <a:lnSpc>
                          <a:spcPct val="83000"/>
                        </a:lnSpc>
                        <a:spcBef>
                          <a:spcPts val="850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3pPr>
                      <a:lvl4pPr>
                        <a:lnSpc>
                          <a:spcPct val="83000"/>
                        </a:lnSpc>
                        <a:spcBef>
                          <a:spcPts val="575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4pPr>
                      <a:lvl5pPr>
                        <a:lnSpc>
                          <a:spcPct val="83000"/>
                        </a:lnSpc>
                        <a:spcBef>
                          <a:spcPts val="288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4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GB" alt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TU Delft, NL</a:t>
                      </a:r>
                    </a:p>
                  </a:txBody>
                  <a:tcPr marL="68760" marR="68760" marT="180160" marB="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6835">
                <a:tc>
                  <a:txBody>
                    <a:bodyPr/>
                    <a:lstStyle>
                      <a:lvl1pPr>
                        <a:lnSpc>
                          <a:spcPct val="83000"/>
                        </a:lnSpc>
                        <a:spcBef>
                          <a:spcPts val="1425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1pPr>
                      <a:lvl2pPr>
                        <a:lnSpc>
                          <a:spcPct val="83000"/>
                        </a:lnSpc>
                        <a:spcBef>
                          <a:spcPts val="1138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2pPr>
                      <a:lvl3pPr>
                        <a:lnSpc>
                          <a:spcPct val="83000"/>
                        </a:lnSpc>
                        <a:spcBef>
                          <a:spcPts val="850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3pPr>
                      <a:lvl4pPr>
                        <a:lnSpc>
                          <a:spcPct val="83000"/>
                        </a:lnSpc>
                        <a:spcBef>
                          <a:spcPts val="575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4pPr>
                      <a:lvl5pPr>
                        <a:lnSpc>
                          <a:spcPct val="83000"/>
                        </a:lnSpc>
                        <a:spcBef>
                          <a:spcPts val="288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4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GB" altLang="fr-F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Philip King</a:t>
                      </a:r>
                    </a:p>
                  </a:txBody>
                  <a:tcPr marL="68760" marR="68760" marT="180160" marB="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83000"/>
                        </a:lnSpc>
                        <a:spcBef>
                          <a:spcPts val="1425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1pPr>
                      <a:lvl2pPr>
                        <a:lnSpc>
                          <a:spcPct val="83000"/>
                        </a:lnSpc>
                        <a:spcBef>
                          <a:spcPts val="1138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2pPr>
                      <a:lvl3pPr>
                        <a:lnSpc>
                          <a:spcPct val="83000"/>
                        </a:lnSpc>
                        <a:spcBef>
                          <a:spcPts val="850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3pPr>
                      <a:lvl4pPr>
                        <a:lnSpc>
                          <a:spcPct val="83000"/>
                        </a:lnSpc>
                        <a:spcBef>
                          <a:spcPts val="575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4pPr>
                      <a:lvl5pPr>
                        <a:lnSpc>
                          <a:spcPct val="83000"/>
                        </a:lnSpc>
                        <a:spcBef>
                          <a:spcPts val="288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4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GB" alt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ISIS, GB</a:t>
                      </a:r>
                    </a:p>
                  </a:txBody>
                  <a:tcPr marL="68760" marR="68760" marT="180160" marB="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6835">
                <a:tc>
                  <a:txBody>
                    <a:bodyPr/>
                    <a:lstStyle>
                      <a:lvl1pPr>
                        <a:lnSpc>
                          <a:spcPct val="83000"/>
                        </a:lnSpc>
                        <a:spcBef>
                          <a:spcPts val="1425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1pPr>
                      <a:lvl2pPr>
                        <a:lnSpc>
                          <a:spcPct val="83000"/>
                        </a:lnSpc>
                        <a:spcBef>
                          <a:spcPts val="1138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2pPr>
                      <a:lvl3pPr>
                        <a:lnSpc>
                          <a:spcPct val="83000"/>
                        </a:lnSpc>
                        <a:spcBef>
                          <a:spcPts val="850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3pPr>
                      <a:lvl4pPr>
                        <a:lnSpc>
                          <a:spcPct val="83000"/>
                        </a:lnSpc>
                        <a:spcBef>
                          <a:spcPts val="575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4pPr>
                      <a:lvl5pPr>
                        <a:lnSpc>
                          <a:spcPct val="83000"/>
                        </a:lnSpc>
                        <a:spcBef>
                          <a:spcPts val="288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4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GB" altLang="fr-FR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Arnauld Desmedt</a:t>
                      </a:r>
                    </a:p>
                  </a:txBody>
                  <a:tcPr marL="68760" marR="68760" marT="180160" marB="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83000"/>
                        </a:lnSpc>
                        <a:spcBef>
                          <a:spcPts val="1425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1pPr>
                      <a:lvl2pPr>
                        <a:lnSpc>
                          <a:spcPct val="83000"/>
                        </a:lnSpc>
                        <a:spcBef>
                          <a:spcPts val="1138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2pPr>
                      <a:lvl3pPr>
                        <a:lnSpc>
                          <a:spcPct val="83000"/>
                        </a:lnSpc>
                        <a:spcBef>
                          <a:spcPts val="850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3pPr>
                      <a:lvl4pPr>
                        <a:lnSpc>
                          <a:spcPct val="83000"/>
                        </a:lnSpc>
                        <a:spcBef>
                          <a:spcPts val="575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4pPr>
                      <a:lvl5pPr>
                        <a:lnSpc>
                          <a:spcPct val="83000"/>
                        </a:lnSpc>
                        <a:spcBef>
                          <a:spcPts val="288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4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GB" alt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Univ. Bordeaux, F</a:t>
                      </a:r>
                    </a:p>
                  </a:txBody>
                  <a:tcPr marL="68760" marR="68760" marT="180160" marB="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16835">
                <a:tc>
                  <a:txBody>
                    <a:bodyPr/>
                    <a:lstStyle>
                      <a:lvl1pPr>
                        <a:lnSpc>
                          <a:spcPct val="83000"/>
                        </a:lnSpc>
                        <a:spcBef>
                          <a:spcPts val="1425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1pPr>
                      <a:lvl2pPr>
                        <a:lnSpc>
                          <a:spcPct val="83000"/>
                        </a:lnSpc>
                        <a:spcBef>
                          <a:spcPts val="1138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2pPr>
                      <a:lvl3pPr>
                        <a:lnSpc>
                          <a:spcPct val="83000"/>
                        </a:lnSpc>
                        <a:spcBef>
                          <a:spcPts val="850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3pPr>
                      <a:lvl4pPr>
                        <a:lnSpc>
                          <a:spcPct val="83000"/>
                        </a:lnSpc>
                        <a:spcBef>
                          <a:spcPts val="575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4pPr>
                      <a:lvl5pPr>
                        <a:lnSpc>
                          <a:spcPct val="83000"/>
                        </a:lnSpc>
                        <a:spcBef>
                          <a:spcPts val="288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4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GB" altLang="fr-FR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László Rosta</a:t>
                      </a:r>
                    </a:p>
                  </a:txBody>
                  <a:tcPr marL="68760" marR="68760" marT="180160" marB="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83000"/>
                        </a:lnSpc>
                        <a:spcBef>
                          <a:spcPts val="1425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1pPr>
                      <a:lvl2pPr>
                        <a:lnSpc>
                          <a:spcPct val="83000"/>
                        </a:lnSpc>
                        <a:spcBef>
                          <a:spcPts val="1138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2pPr>
                      <a:lvl3pPr>
                        <a:lnSpc>
                          <a:spcPct val="83000"/>
                        </a:lnSpc>
                        <a:spcBef>
                          <a:spcPts val="850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3pPr>
                      <a:lvl4pPr>
                        <a:lnSpc>
                          <a:spcPct val="83000"/>
                        </a:lnSpc>
                        <a:spcBef>
                          <a:spcPts val="575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4pPr>
                      <a:lvl5pPr>
                        <a:lnSpc>
                          <a:spcPct val="83000"/>
                        </a:lnSpc>
                        <a:spcBef>
                          <a:spcPts val="288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4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GB" alt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BNC, Hu</a:t>
                      </a:r>
                    </a:p>
                  </a:txBody>
                  <a:tcPr marL="68760" marR="68760" marT="180160" marB="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16835">
                <a:tc>
                  <a:txBody>
                    <a:bodyPr/>
                    <a:lstStyle>
                      <a:lvl1pPr>
                        <a:lnSpc>
                          <a:spcPct val="83000"/>
                        </a:lnSpc>
                        <a:spcBef>
                          <a:spcPts val="1425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1pPr>
                      <a:lvl2pPr>
                        <a:lnSpc>
                          <a:spcPct val="83000"/>
                        </a:lnSpc>
                        <a:spcBef>
                          <a:spcPts val="1138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2pPr>
                      <a:lvl3pPr>
                        <a:lnSpc>
                          <a:spcPct val="83000"/>
                        </a:lnSpc>
                        <a:spcBef>
                          <a:spcPts val="850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3pPr>
                      <a:lvl4pPr>
                        <a:lnSpc>
                          <a:spcPct val="83000"/>
                        </a:lnSpc>
                        <a:spcBef>
                          <a:spcPts val="575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4pPr>
                      <a:lvl5pPr>
                        <a:lnSpc>
                          <a:spcPct val="83000"/>
                        </a:lnSpc>
                        <a:spcBef>
                          <a:spcPts val="288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4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GB" altLang="fr-FR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Alain Menelle</a:t>
                      </a:r>
                    </a:p>
                  </a:txBody>
                  <a:tcPr marL="68760" marR="68760" marT="180160" marB="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83000"/>
                        </a:lnSpc>
                        <a:spcBef>
                          <a:spcPts val="1425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1pPr>
                      <a:lvl2pPr>
                        <a:lnSpc>
                          <a:spcPct val="83000"/>
                        </a:lnSpc>
                        <a:spcBef>
                          <a:spcPts val="1138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2pPr>
                      <a:lvl3pPr>
                        <a:lnSpc>
                          <a:spcPct val="83000"/>
                        </a:lnSpc>
                        <a:spcBef>
                          <a:spcPts val="850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3pPr>
                      <a:lvl4pPr>
                        <a:lnSpc>
                          <a:spcPct val="83000"/>
                        </a:lnSpc>
                        <a:spcBef>
                          <a:spcPts val="575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4pPr>
                      <a:lvl5pPr>
                        <a:lnSpc>
                          <a:spcPct val="83000"/>
                        </a:lnSpc>
                        <a:spcBef>
                          <a:spcPts val="288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4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GB" alt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LLB, F</a:t>
                      </a:r>
                    </a:p>
                  </a:txBody>
                  <a:tcPr marL="68760" marR="68760" marT="180160" marB="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9" name="ZoneTexte 8"/>
          <p:cNvSpPr txBox="1"/>
          <p:nvPr/>
        </p:nvSpPr>
        <p:spPr>
          <a:xfrm>
            <a:off x="899592" y="5180999"/>
            <a:ext cx="491868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>
                <a:solidFill>
                  <a:schemeClr val="tx1"/>
                </a:solidFill>
              </a:rPr>
              <a:t>Introductory</a:t>
            </a:r>
            <a:r>
              <a:rPr lang="fr-FR" dirty="0" smtClean="0">
                <a:solidFill>
                  <a:schemeClr val="tx1"/>
                </a:solidFill>
              </a:rPr>
              <a:t> : </a:t>
            </a:r>
            <a:r>
              <a:rPr lang="fr-FR" dirty="0" err="1" smtClean="0">
                <a:solidFill>
                  <a:schemeClr val="tx1"/>
                </a:solidFill>
              </a:rPr>
              <a:t>only</a:t>
            </a:r>
            <a:r>
              <a:rPr lang="fr-FR" dirty="0" smtClean="0">
                <a:solidFill>
                  <a:schemeClr val="tx1"/>
                </a:solidFill>
              </a:rPr>
              <a:t> 2 calls (2016 and 2017*)</a:t>
            </a:r>
          </a:p>
          <a:p>
            <a:r>
              <a:rPr lang="fr-FR" dirty="0" err="1" smtClean="0">
                <a:solidFill>
                  <a:schemeClr val="tx1"/>
                </a:solidFill>
              </a:rPr>
              <a:t>Specialized</a:t>
            </a:r>
            <a:r>
              <a:rPr lang="fr-FR" dirty="0" smtClean="0">
                <a:solidFill>
                  <a:schemeClr val="tx1"/>
                </a:solidFill>
              </a:rPr>
              <a:t> : 3 calls (2016, 2017*, 2018)</a:t>
            </a:r>
          </a:p>
          <a:p>
            <a:endParaRPr lang="fr-FR" dirty="0">
              <a:solidFill>
                <a:schemeClr val="tx1"/>
              </a:solidFill>
            </a:endParaRPr>
          </a:p>
          <a:p>
            <a:r>
              <a:rPr lang="fr-FR" dirty="0" smtClean="0">
                <a:solidFill>
                  <a:schemeClr val="tx1"/>
                </a:solidFill>
              </a:rPr>
              <a:t>* : </a:t>
            </a:r>
            <a:r>
              <a:rPr lang="fr-FR" dirty="0">
                <a:solidFill>
                  <a:schemeClr val="tx1"/>
                </a:solidFill>
              </a:rPr>
              <a:t>C</a:t>
            </a:r>
            <a:r>
              <a:rPr lang="fr-FR" dirty="0" smtClean="0">
                <a:solidFill>
                  <a:schemeClr val="tx1"/>
                </a:solidFill>
              </a:rPr>
              <a:t>ommon call </a:t>
            </a:r>
            <a:r>
              <a:rPr lang="fr-FR" dirty="0" err="1" smtClean="0">
                <a:solidFill>
                  <a:schemeClr val="tx1"/>
                </a:solidFill>
              </a:rPr>
              <a:t>specialized</a:t>
            </a:r>
            <a:r>
              <a:rPr lang="fr-FR" dirty="0" smtClean="0">
                <a:solidFill>
                  <a:schemeClr val="tx1"/>
                </a:solidFill>
              </a:rPr>
              <a:t> and </a:t>
            </a:r>
            <a:r>
              <a:rPr lang="fr-FR" dirty="0" err="1" smtClean="0">
                <a:solidFill>
                  <a:schemeClr val="tx1"/>
                </a:solidFill>
              </a:rPr>
              <a:t>introductory</a:t>
            </a:r>
            <a:endParaRPr lang="fr-FR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1"/>
          <p:cNvSpPr txBox="1">
            <a:spLocks noChangeArrowheads="1"/>
          </p:cNvSpPr>
          <p:nvPr/>
        </p:nvSpPr>
        <p:spPr bwMode="auto">
          <a:xfrm>
            <a:off x="549275" y="828675"/>
            <a:ext cx="82089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marL="215900" indent="-211138"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15900" algn="l"/>
                <a:tab pos="673100" algn="l"/>
                <a:tab pos="1130300" algn="l"/>
                <a:tab pos="1587500" algn="l"/>
                <a:tab pos="2044700" algn="l"/>
                <a:tab pos="2501900" algn="l"/>
                <a:tab pos="2959100" algn="l"/>
                <a:tab pos="3416300" algn="l"/>
                <a:tab pos="3873500" algn="l"/>
                <a:tab pos="4330700" algn="l"/>
                <a:tab pos="4787900" algn="l"/>
                <a:tab pos="5245100" algn="l"/>
                <a:tab pos="5702300" algn="l"/>
                <a:tab pos="6159500" algn="l"/>
                <a:tab pos="6616700" algn="l"/>
                <a:tab pos="7073900" algn="l"/>
                <a:tab pos="7531100" algn="l"/>
                <a:tab pos="7988300" algn="l"/>
                <a:tab pos="8445500" algn="l"/>
                <a:tab pos="8902700" algn="l"/>
                <a:tab pos="93599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1pPr>
            <a:lvl2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15900" algn="l"/>
                <a:tab pos="673100" algn="l"/>
                <a:tab pos="1130300" algn="l"/>
                <a:tab pos="1587500" algn="l"/>
                <a:tab pos="2044700" algn="l"/>
                <a:tab pos="2501900" algn="l"/>
                <a:tab pos="2959100" algn="l"/>
                <a:tab pos="3416300" algn="l"/>
                <a:tab pos="3873500" algn="l"/>
                <a:tab pos="4330700" algn="l"/>
                <a:tab pos="4787900" algn="l"/>
                <a:tab pos="5245100" algn="l"/>
                <a:tab pos="5702300" algn="l"/>
                <a:tab pos="6159500" algn="l"/>
                <a:tab pos="6616700" algn="l"/>
                <a:tab pos="7073900" algn="l"/>
                <a:tab pos="7531100" algn="l"/>
                <a:tab pos="7988300" algn="l"/>
                <a:tab pos="8445500" algn="l"/>
                <a:tab pos="8902700" algn="l"/>
                <a:tab pos="93599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15900" algn="l"/>
                <a:tab pos="673100" algn="l"/>
                <a:tab pos="1130300" algn="l"/>
                <a:tab pos="1587500" algn="l"/>
                <a:tab pos="2044700" algn="l"/>
                <a:tab pos="2501900" algn="l"/>
                <a:tab pos="2959100" algn="l"/>
                <a:tab pos="3416300" algn="l"/>
                <a:tab pos="3873500" algn="l"/>
                <a:tab pos="4330700" algn="l"/>
                <a:tab pos="4787900" algn="l"/>
                <a:tab pos="5245100" algn="l"/>
                <a:tab pos="5702300" algn="l"/>
                <a:tab pos="6159500" algn="l"/>
                <a:tab pos="6616700" algn="l"/>
                <a:tab pos="7073900" algn="l"/>
                <a:tab pos="7531100" algn="l"/>
                <a:tab pos="7988300" algn="l"/>
                <a:tab pos="8445500" algn="l"/>
                <a:tab pos="8902700" algn="l"/>
                <a:tab pos="93599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15900" algn="l"/>
                <a:tab pos="673100" algn="l"/>
                <a:tab pos="1130300" algn="l"/>
                <a:tab pos="1587500" algn="l"/>
                <a:tab pos="2044700" algn="l"/>
                <a:tab pos="2501900" algn="l"/>
                <a:tab pos="2959100" algn="l"/>
                <a:tab pos="3416300" algn="l"/>
                <a:tab pos="3873500" algn="l"/>
                <a:tab pos="4330700" algn="l"/>
                <a:tab pos="4787900" algn="l"/>
                <a:tab pos="5245100" algn="l"/>
                <a:tab pos="5702300" algn="l"/>
                <a:tab pos="6159500" algn="l"/>
                <a:tab pos="6616700" algn="l"/>
                <a:tab pos="7073900" algn="l"/>
                <a:tab pos="7531100" algn="l"/>
                <a:tab pos="7988300" algn="l"/>
                <a:tab pos="8445500" algn="l"/>
                <a:tab pos="8902700" algn="l"/>
                <a:tab pos="93599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15900" algn="l"/>
                <a:tab pos="673100" algn="l"/>
                <a:tab pos="1130300" algn="l"/>
                <a:tab pos="1587500" algn="l"/>
                <a:tab pos="2044700" algn="l"/>
                <a:tab pos="2501900" algn="l"/>
                <a:tab pos="2959100" algn="l"/>
                <a:tab pos="3416300" algn="l"/>
                <a:tab pos="3873500" algn="l"/>
                <a:tab pos="4330700" algn="l"/>
                <a:tab pos="4787900" algn="l"/>
                <a:tab pos="5245100" algn="l"/>
                <a:tab pos="5702300" algn="l"/>
                <a:tab pos="6159500" algn="l"/>
                <a:tab pos="6616700" algn="l"/>
                <a:tab pos="7073900" algn="l"/>
                <a:tab pos="7531100" algn="l"/>
                <a:tab pos="7988300" algn="l"/>
                <a:tab pos="8445500" algn="l"/>
                <a:tab pos="8902700" algn="l"/>
                <a:tab pos="93599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15900" algn="l"/>
                <a:tab pos="673100" algn="l"/>
                <a:tab pos="1130300" algn="l"/>
                <a:tab pos="1587500" algn="l"/>
                <a:tab pos="2044700" algn="l"/>
                <a:tab pos="2501900" algn="l"/>
                <a:tab pos="2959100" algn="l"/>
                <a:tab pos="3416300" algn="l"/>
                <a:tab pos="3873500" algn="l"/>
                <a:tab pos="4330700" algn="l"/>
                <a:tab pos="4787900" algn="l"/>
                <a:tab pos="5245100" algn="l"/>
                <a:tab pos="5702300" algn="l"/>
                <a:tab pos="6159500" algn="l"/>
                <a:tab pos="6616700" algn="l"/>
                <a:tab pos="7073900" algn="l"/>
                <a:tab pos="7531100" algn="l"/>
                <a:tab pos="7988300" algn="l"/>
                <a:tab pos="8445500" algn="l"/>
                <a:tab pos="8902700" algn="l"/>
                <a:tab pos="93599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15900" algn="l"/>
                <a:tab pos="673100" algn="l"/>
                <a:tab pos="1130300" algn="l"/>
                <a:tab pos="1587500" algn="l"/>
                <a:tab pos="2044700" algn="l"/>
                <a:tab pos="2501900" algn="l"/>
                <a:tab pos="2959100" algn="l"/>
                <a:tab pos="3416300" algn="l"/>
                <a:tab pos="3873500" algn="l"/>
                <a:tab pos="4330700" algn="l"/>
                <a:tab pos="4787900" algn="l"/>
                <a:tab pos="5245100" algn="l"/>
                <a:tab pos="5702300" algn="l"/>
                <a:tab pos="6159500" algn="l"/>
                <a:tab pos="6616700" algn="l"/>
                <a:tab pos="7073900" algn="l"/>
                <a:tab pos="7531100" algn="l"/>
                <a:tab pos="7988300" algn="l"/>
                <a:tab pos="8445500" algn="l"/>
                <a:tab pos="8902700" algn="l"/>
                <a:tab pos="93599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15900" algn="l"/>
                <a:tab pos="673100" algn="l"/>
                <a:tab pos="1130300" algn="l"/>
                <a:tab pos="1587500" algn="l"/>
                <a:tab pos="2044700" algn="l"/>
                <a:tab pos="2501900" algn="l"/>
                <a:tab pos="2959100" algn="l"/>
                <a:tab pos="3416300" algn="l"/>
                <a:tab pos="3873500" algn="l"/>
                <a:tab pos="4330700" algn="l"/>
                <a:tab pos="4787900" algn="l"/>
                <a:tab pos="5245100" algn="l"/>
                <a:tab pos="5702300" algn="l"/>
                <a:tab pos="6159500" algn="l"/>
                <a:tab pos="6616700" algn="l"/>
                <a:tab pos="7073900" algn="l"/>
                <a:tab pos="7531100" algn="l"/>
                <a:tab pos="7988300" algn="l"/>
                <a:tab pos="8445500" algn="l"/>
                <a:tab pos="8902700" algn="l"/>
                <a:tab pos="93599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15900" algn="l"/>
                <a:tab pos="673100" algn="l"/>
                <a:tab pos="1130300" algn="l"/>
                <a:tab pos="1587500" algn="l"/>
                <a:tab pos="2044700" algn="l"/>
                <a:tab pos="2501900" algn="l"/>
                <a:tab pos="2959100" algn="l"/>
                <a:tab pos="3416300" algn="l"/>
                <a:tab pos="3873500" algn="l"/>
                <a:tab pos="4330700" algn="l"/>
                <a:tab pos="4787900" algn="l"/>
                <a:tab pos="5245100" algn="l"/>
                <a:tab pos="5702300" algn="l"/>
                <a:tab pos="6159500" algn="l"/>
                <a:tab pos="6616700" algn="l"/>
                <a:tab pos="7073900" algn="l"/>
                <a:tab pos="7531100" algn="l"/>
                <a:tab pos="7988300" algn="l"/>
                <a:tab pos="8445500" algn="l"/>
                <a:tab pos="8902700" algn="l"/>
                <a:tab pos="93599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GB" altLang="fr-FR" sz="2400" dirty="0">
                <a:solidFill>
                  <a:srgbClr val="000000"/>
                </a:solidFill>
              </a:rPr>
              <a:t>Task 3.3 a</a:t>
            </a:r>
            <a:r>
              <a:rPr lang="en-GB" altLang="fr-FR" sz="2400" dirty="0" smtClean="0">
                <a:solidFill>
                  <a:srgbClr val="000000"/>
                </a:solidFill>
              </a:rPr>
              <a:t>: </a:t>
            </a:r>
            <a:r>
              <a:rPr lang="en-GB" altLang="fr-FR" sz="2400" b="1" dirty="0" smtClean="0">
                <a:solidFill>
                  <a:srgbClr val="FF0000"/>
                </a:solidFill>
              </a:rPr>
              <a:t>Introductory</a:t>
            </a:r>
            <a:r>
              <a:rPr lang="en-GB" altLang="fr-FR" sz="2400" dirty="0" smtClean="0">
                <a:solidFill>
                  <a:srgbClr val="000000"/>
                </a:solidFill>
              </a:rPr>
              <a:t> </a:t>
            </a:r>
            <a:r>
              <a:rPr lang="en-GB" altLang="fr-FR" sz="2400" dirty="0">
                <a:solidFill>
                  <a:srgbClr val="000000"/>
                </a:solidFill>
              </a:rPr>
              <a:t>neutron and muon </a:t>
            </a:r>
            <a:r>
              <a:rPr lang="en-GB" altLang="fr-FR" sz="2400" dirty="0" smtClean="0">
                <a:solidFill>
                  <a:srgbClr val="000000"/>
                </a:solidFill>
              </a:rPr>
              <a:t>schools : Jan. 2016</a:t>
            </a:r>
            <a:endParaRPr lang="en-GB" altLang="fr-FR" sz="2400" dirty="0">
              <a:solidFill>
                <a:srgbClr val="000000"/>
              </a:solidFill>
            </a:endParaRPr>
          </a:p>
        </p:txBody>
      </p:sp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584200" y="1268760"/>
            <a:ext cx="7804224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1pPr>
            <a:lvl2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ts val="375"/>
              </a:spcBef>
              <a:buClrTx/>
            </a:pPr>
            <a:r>
              <a:rPr lang="en-GB" altLang="fr-FR" b="1" dirty="0" smtClean="0">
                <a:solidFill>
                  <a:srgbClr val="000000"/>
                </a:solidFill>
              </a:rPr>
              <a:t>13 </a:t>
            </a:r>
            <a:r>
              <a:rPr lang="en-GB" altLang="fr-FR" b="1" dirty="0">
                <a:solidFill>
                  <a:srgbClr val="000000"/>
                </a:solidFill>
              </a:rPr>
              <a:t>schools </a:t>
            </a:r>
            <a:r>
              <a:rPr lang="en-GB" altLang="fr-FR" b="1" dirty="0" smtClean="0">
                <a:solidFill>
                  <a:srgbClr val="000000"/>
                </a:solidFill>
              </a:rPr>
              <a:t>financed in </a:t>
            </a:r>
            <a:r>
              <a:rPr lang="en-GB" altLang="fr-FR" b="1" dirty="0">
                <a:solidFill>
                  <a:srgbClr val="000000"/>
                </a:solidFill>
              </a:rPr>
              <a:t>2 years for a total of </a:t>
            </a:r>
            <a:r>
              <a:rPr lang="en-GB" altLang="fr-FR" b="1" dirty="0" smtClean="0">
                <a:solidFill>
                  <a:srgbClr val="000000"/>
                </a:solidFill>
              </a:rPr>
              <a:t>107.6 </a:t>
            </a:r>
            <a:r>
              <a:rPr lang="en-GB" altLang="fr-FR" b="1" dirty="0">
                <a:solidFill>
                  <a:srgbClr val="000000"/>
                </a:solidFill>
              </a:rPr>
              <a:t>k</a:t>
            </a:r>
            <a:r>
              <a:rPr lang="en-GB" altLang="fr-FR" b="1" dirty="0" smtClean="0">
                <a:solidFill>
                  <a:srgbClr val="000000"/>
                </a:solidFill>
              </a:rPr>
              <a:t>€ (94.2k€ already payed)</a:t>
            </a:r>
          </a:p>
          <a:p>
            <a:pPr eaLnBrk="1" hangingPunct="1">
              <a:lnSpc>
                <a:spcPct val="80000"/>
              </a:lnSpc>
              <a:spcBef>
                <a:spcPts val="375"/>
              </a:spcBef>
              <a:buClrTx/>
            </a:pPr>
            <a:endParaRPr lang="en-GB" altLang="fr-FR" b="1" dirty="0">
              <a:solidFill>
                <a:srgbClr val="000000"/>
              </a:solidFill>
            </a:endParaRPr>
          </a:p>
        </p:txBody>
      </p:sp>
      <p:graphicFrame>
        <p:nvGraphicFramePr>
          <p:cNvPr id="28675" name="Group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6586559"/>
              </p:ext>
            </p:extLst>
          </p:nvPr>
        </p:nvGraphicFramePr>
        <p:xfrm>
          <a:off x="3059832" y="1628800"/>
          <a:ext cx="5419725" cy="2489200"/>
        </p:xfrm>
        <a:graphic>
          <a:graphicData uri="http://schemas.openxmlformats.org/drawingml/2006/table">
            <a:tbl>
              <a:tblPr/>
              <a:tblGrid>
                <a:gridCol w="54197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11150">
                <a:tc>
                  <a:txBody>
                    <a:bodyPr/>
                    <a:lstStyle>
                      <a:lvl1pPr>
                        <a:lnSpc>
                          <a:spcPct val="83000"/>
                        </a:lnSpc>
                        <a:spcBef>
                          <a:spcPts val="1425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1pPr>
                      <a:lvl2pPr>
                        <a:lnSpc>
                          <a:spcPct val="83000"/>
                        </a:lnSpc>
                        <a:spcBef>
                          <a:spcPts val="1138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2pPr>
                      <a:lvl3pPr>
                        <a:lnSpc>
                          <a:spcPct val="83000"/>
                        </a:lnSpc>
                        <a:spcBef>
                          <a:spcPts val="850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3pPr>
                      <a:lvl4pPr>
                        <a:lnSpc>
                          <a:spcPct val="83000"/>
                        </a:lnSpc>
                        <a:spcBef>
                          <a:spcPts val="575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4pPr>
                      <a:lvl5pPr>
                        <a:lnSpc>
                          <a:spcPct val="83000"/>
                        </a:lnSpc>
                        <a:spcBef>
                          <a:spcPts val="288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4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GB" alt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01. JCNS Laboratory Course on Neutron Scattering, </a:t>
                      </a:r>
                      <a:r>
                        <a:rPr kumimoji="0" lang="en-GB" altLang="fr-FR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Jülich</a:t>
                      </a:r>
                      <a:r>
                        <a:rPr kumimoji="0" lang="hu-HU" alt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, Germany</a:t>
                      </a:r>
                      <a:r>
                        <a:rPr kumimoji="0" lang="en-GB" alt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 (2016, 2017)</a:t>
                      </a:r>
                    </a:p>
                  </a:txBody>
                  <a:tcPr marL="68760" marR="68760" marT="207408" marB="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1150">
                <a:tc>
                  <a:txBody>
                    <a:bodyPr/>
                    <a:lstStyle>
                      <a:lvl1pPr>
                        <a:lnSpc>
                          <a:spcPct val="83000"/>
                        </a:lnSpc>
                        <a:spcBef>
                          <a:spcPts val="1425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1pPr>
                      <a:lvl2pPr>
                        <a:lnSpc>
                          <a:spcPct val="83000"/>
                        </a:lnSpc>
                        <a:spcBef>
                          <a:spcPts val="1138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2pPr>
                      <a:lvl3pPr>
                        <a:lnSpc>
                          <a:spcPct val="83000"/>
                        </a:lnSpc>
                        <a:spcBef>
                          <a:spcPts val="850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3pPr>
                      <a:lvl4pPr>
                        <a:lnSpc>
                          <a:spcPct val="83000"/>
                        </a:lnSpc>
                        <a:spcBef>
                          <a:spcPts val="575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4pPr>
                      <a:lvl5pPr>
                        <a:lnSpc>
                          <a:spcPct val="83000"/>
                        </a:lnSpc>
                        <a:spcBef>
                          <a:spcPts val="288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4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GB" alt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02. Berlin School on Neutron Scattering</a:t>
                      </a:r>
                      <a:r>
                        <a:rPr kumimoji="0" lang="hu-HU" alt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, Germany</a:t>
                      </a:r>
                      <a:r>
                        <a:rPr kumimoji="0" lang="en-GB" alt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 (2016, 2017)</a:t>
                      </a:r>
                    </a:p>
                  </a:txBody>
                  <a:tcPr marL="68760" marR="68760" marT="207408" marB="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1150">
                <a:tc>
                  <a:txBody>
                    <a:bodyPr/>
                    <a:lstStyle>
                      <a:lvl1pPr>
                        <a:lnSpc>
                          <a:spcPct val="83000"/>
                        </a:lnSpc>
                        <a:spcBef>
                          <a:spcPts val="1425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1pPr>
                      <a:lvl2pPr>
                        <a:lnSpc>
                          <a:spcPct val="83000"/>
                        </a:lnSpc>
                        <a:spcBef>
                          <a:spcPts val="1138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2pPr>
                      <a:lvl3pPr>
                        <a:lnSpc>
                          <a:spcPct val="83000"/>
                        </a:lnSpc>
                        <a:spcBef>
                          <a:spcPts val="850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3pPr>
                      <a:lvl4pPr>
                        <a:lnSpc>
                          <a:spcPct val="83000"/>
                        </a:lnSpc>
                        <a:spcBef>
                          <a:spcPts val="575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4pPr>
                      <a:lvl5pPr>
                        <a:lnSpc>
                          <a:spcPct val="83000"/>
                        </a:lnSpc>
                        <a:spcBef>
                          <a:spcPts val="288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4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GB" alt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03. CETS, Central European Training School, Budapest</a:t>
                      </a:r>
                      <a:r>
                        <a:rPr kumimoji="0" lang="hu-HU" alt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, Hungary </a:t>
                      </a:r>
                      <a:r>
                        <a:rPr kumimoji="0" lang="en-GB" alt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(2016, 2017)</a:t>
                      </a:r>
                    </a:p>
                  </a:txBody>
                  <a:tcPr marL="68760" marR="68760" marT="207408" marB="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1150">
                <a:tc>
                  <a:txBody>
                    <a:bodyPr/>
                    <a:lstStyle>
                      <a:lvl1pPr>
                        <a:lnSpc>
                          <a:spcPct val="83000"/>
                        </a:lnSpc>
                        <a:spcBef>
                          <a:spcPts val="1425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1pPr>
                      <a:lvl2pPr>
                        <a:lnSpc>
                          <a:spcPct val="83000"/>
                        </a:lnSpc>
                        <a:spcBef>
                          <a:spcPts val="1138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2pPr>
                      <a:lvl3pPr>
                        <a:lnSpc>
                          <a:spcPct val="83000"/>
                        </a:lnSpc>
                        <a:spcBef>
                          <a:spcPts val="850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3pPr>
                      <a:lvl4pPr>
                        <a:lnSpc>
                          <a:spcPct val="83000"/>
                        </a:lnSpc>
                        <a:spcBef>
                          <a:spcPts val="575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4pPr>
                      <a:lvl5pPr>
                        <a:lnSpc>
                          <a:spcPct val="83000"/>
                        </a:lnSpc>
                        <a:spcBef>
                          <a:spcPts val="288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4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GB" alt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04. Hercules2016, Grenoble</a:t>
                      </a:r>
                      <a:r>
                        <a:rPr kumimoji="0" lang="hu-HU" alt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, France</a:t>
                      </a:r>
                      <a:r>
                        <a:rPr kumimoji="0" lang="en-GB" alt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 (2016, 2017)</a:t>
                      </a:r>
                    </a:p>
                  </a:txBody>
                  <a:tcPr marL="68760" marR="68760" marT="207408" marB="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1150">
                <a:tc>
                  <a:txBody>
                    <a:bodyPr/>
                    <a:lstStyle>
                      <a:lvl1pPr>
                        <a:lnSpc>
                          <a:spcPct val="83000"/>
                        </a:lnSpc>
                        <a:spcBef>
                          <a:spcPts val="1425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1pPr>
                      <a:lvl2pPr>
                        <a:lnSpc>
                          <a:spcPct val="83000"/>
                        </a:lnSpc>
                        <a:spcBef>
                          <a:spcPts val="1138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2pPr>
                      <a:lvl3pPr>
                        <a:lnSpc>
                          <a:spcPct val="83000"/>
                        </a:lnSpc>
                        <a:spcBef>
                          <a:spcPts val="850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3pPr>
                      <a:lvl4pPr>
                        <a:lnSpc>
                          <a:spcPct val="83000"/>
                        </a:lnSpc>
                        <a:spcBef>
                          <a:spcPts val="575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4pPr>
                      <a:lvl5pPr>
                        <a:lnSpc>
                          <a:spcPct val="83000"/>
                        </a:lnSpc>
                        <a:spcBef>
                          <a:spcPts val="288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4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GB" alt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05. ISIS Muon Spectroscopy Training School</a:t>
                      </a:r>
                      <a:r>
                        <a:rPr kumimoji="0" lang="hu-HU" alt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, UK</a:t>
                      </a:r>
                      <a:r>
                        <a:rPr kumimoji="0" lang="en-GB" alt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 (2016)</a:t>
                      </a:r>
                    </a:p>
                  </a:txBody>
                  <a:tcPr marL="68760" marR="68760" marT="207408" marB="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1150">
                <a:tc>
                  <a:txBody>
                    <a:bodyPr/>
                    <a:lstStyle>
                      <a:lvl1pPr>
                        <a:lnSpc>
                          <a:spcPct val="83000"/>
                        </a:lnSpc>
                        <a:spcBef>
                          <a:spcPts val="1425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1pPr>
                      <a:lvl2pPr>
                        <a:lnSpc>
                          <a:spcPct val="83000"/>
                        </a:lnSpc>
                        <a:spcBef>
                          <a:spcPts val="1138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2pPr>
                      <a:lvl3pPr>
                        <a:lnSpc>
                          <a:spcPct val="83000"/>
                        </a:lnSpc>
                        <a:spcBef>
                          <a:spcPts val="850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3pPr>
                      <a:lvl4pPr>
                        <a:lnSpc>
                          <a:spcPct val="83000"/>
                        </a:lnSpc>
                        <a:spcBef>
                          <a:spcPts val="575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4pPr>
                      <a:lvl5pPr>
                        <a:lnSpc>
                          <a:spcPct val="83000"/>
                        </a:lnSpc>
                        <a:spcBef>
                          <a:spcPts val="288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4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GB" alt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06. Oxford School on Neutron Scattering</a:t>
                      </a:r>
                      <a:r>
                        <a:rPr kumimoji="0" lang="hu-HU" alt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, UK</a:t>
                      </a:r>
                      <a:r>
                        <a:rPr kumimoji="0" lang="en-GB" alt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 (2017)</a:t>
                      </a:r>
                    </a:p>
                  </a:txBody>
                  <a:tcPr marL="68760" marR="68760" marT="207408" marB="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1150">
                <a:tc>
                  <a:txBody>
                    <a:bodyPr/>
                    <a:lstStyle>
                      <a:lvl1pPr>
                        <a:lnSpc>
                          <a:spcPct val="83000"/>
                        </a:lnSpc>
                        <a:spcBef>
                          <a:spcPts val="1425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1pPr>
                      <a:lvl2pPr>
                        <a:lnSpc>
                          <a:spcPct val="83000"/>
                        </a:lnSpc>
                        <a:spcBef>
                          <a:spcPts val="1138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2pPr>
                      <a:lvl3pPr>
                        <a:lnSpc>
                          <a:spcPct val="83000"/>
                        </a:lnSpc>
                        <a:spcBef>
                          <a:spcPts val="850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3pPr>
                      <a:lvl4pPr>
                        <a:lnSpc>
                          <a:spcPct val="83000"/>
                        </a:lnSpc>
                        <a:spcBef>
                          <a:spcPts val="575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4pPr>
                      <a:lvl5pPr>
                        <a:lnSpc>
                          <a:spcPct val="83000"/>
                        </a:lnSpc>
                        <a:spcBef>
                          <a:spcPts val="288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4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GB" alt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07. Giornate Didattiche, Italy (2016, 2017)</a:t>
                      </a:r>
                    </a:p>
                  </a:txBody>
                  <a:tcPr marL="68760" marR="68760" marT="207408" marB="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1150">
                <a:tc>
                  <a:txBody>
                    <a:bodyPr/>
                    <a:lstStyle>
                      <a:lvl1pPr>
                        <a:lnSpc>
                          <a:spcPct val="83000"/>
                        </a:lnSpc>
                        <a:spcBef>
                          <a:spcPts val="1425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1pPr>
                      <a:lvl2pPr>
                        <a:lnSpc>
                          <a:spcPct val="83000"/>
                        </a:lnSpc>
                        <a:spcBef>
                          <a:spcPts val="1138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2pPr>
                      <a:lvl3pPr>
                        <a:lnSpc>
                          <a:spcPct val="83000"/>
                        </a:lnSpc>
                        <a:spcBef>
                          <a:spcPts val="850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3pPr>
                      <a:lvl4pPr>
                        <a:lnSpc>
                          <a:spcPct val="83000"/>
                        </a:lnSpc>
                        <a:spcBef>
                          <a:spcPts val="575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4pPr>
                      <a:lvl5pPr>
                        <a:lnSpc>
                          <a:spcPct val="83000"/>
                        </a:lnSpc>
                        <a:spcBef>
                          <a:spcPts val="288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4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GB" alt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08. PSI Summer School</a:t>
                      </a:r>
                      <a:r>
                        <a:rPr kumimoji="0" lang="hu-HU" alt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, Switzerland</a:t>
                      </a:r>
                      <a:r>
                        <a:rPr kumimoji="0" lang="en-GB" alt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 (2017)</a:t>
                      </a:r>
                    </a:p>
                  </a:txBody>
                  <a:tcPr marL="68760" marR="68760" marT="207408" marB="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28709" name="Text Box 37"/>
          <p:cNvSpPr txBox="1">
            <a:spLocks noChangeArrowheads="1"/>
          </p:cNvSpPr>
          <p:nvPr/>
        </p:nvSpPr>
        <p:spPr bwMode="auto">
          <a:xfrm>
            <a:off x="549275" y="4005064"/>
            <a:ext cx="8486775" cy="245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1pPr>
            <a:lvl2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ts val="450"/>
              </a:spcBef>
              <a:buClrTx/>
              <a:buFontTx/>
              <a:buNone/>
            </a:pPr>
            <a:r>
              <a:rPr lang="en-GB" altLang="fr-FR" b="1" dirty="0">
                <a:solidFill>
                  <a:srgbClr val="000000"/>
                </a:solidFill>
              </a:rPr>
              <a:t>Achieved goals:</a:t>
            </a:r>
          </a:p>
          <a:p>
            <a:pPr eaLnBrk="1" hangingPunct="1">
              <a:lnSpc>
                <a:spcPct val="80000"/>
              </a:lnSpc>
              <a:spcBef>
                <a:spcPts val="400"/>
              </a:spcBef>
              <a:buFont typeface="Times New Roman" panose="02020603050405020304" pitchFamily="18" charset="0"/>
              <a:buChar char="•"/>
            </a:pPr>
            <a:r>
              <a:rPr lang="en-GB" altLang="fr-FR" sz="1500" dirty="0">
                <a:solidFill>
                  <a:srgbClr val="000000"/>
                </a:solidFill>
              </a:rPr>
              <a:t> 8 different locations (geographical coherence, with Southern and Central European participation</a:t>
            </a:r>
            <a:r>
              <a:rPr lang="en-GB" altLang="fr-FR" sz="1500" dirty="0" smtClean="0">
                <a:solidFill>
                  <a:srgbClr val="000000"/>
                </a:solidFill>
              </a:rPr>
              <a:t>)</a:t>
            </a:r>
            <a:endParaRPr lang="en-GB" altLang="fr-FR" sz="1600" dirty="0">
              <a:solidFill>
                <a:srgbClr val="000000"/>
              </a:solidFill>
            </a:endParaRPr>
          </a:p>
          <a:p>
            <a:pPr eaLnBrk="1" hangingPunct="1">
              <a:lnSpc>
                <a:spcPct val="80000"/>
              </a:lnSpc>
              <a:spcBef>
                <a:spcPts val="400"/>
              </a:spcBef>
              <a:buFont typeface="Times New Roman" panose="02020603050405020304" pitchFamily="18" charset="0"/>
              <a:buChar char="•"/>
            </a:pPr>
            <a:r>
              <a:rPr lang="en-GB" altLang="fr-FR" sz="1600" dirty="0">
                <a:solidFill>
                  <a:srgbClr val="000000"/>
                </a:solidFill>
              </a:rPr>
              <a:t> proposed by neutron centres, therefore</a:t>
            </a:r>
            <a:r>
              <a:rPr lang="hu-HU" altLang="fr-FR" sz="1600" dirty="0">
                <a:solidFill>
                  <a:srgbClr val="000000"/>
                </a:solidFill>
              </a:rPr>
              <a:t> </a:t>
            </a:r>
            <a:r>
              <a:rPr lang="en-GB" altLang="fr-FR" sz="1600" dirty="0">
                <a:solidFill>
                  <a:srgbClr val="000000"/>
                </a:solidFill>
              </a:rPr>
              <a:t>access for hands-on </a:t>
            </a:r>
            <a:r>
              <a:rPr lang="en-GB" altLang="fr-FR" sz="1600" dirty="0" smtClean="0">
                <a:solidFill>
                  <a:srgbClr val="000000"/>
                </a:solidFill>
              </a:rPr>
              <a:t>trainings</a:t>
            </a:r>
          </a:p>
          <a:p>
            <a:pPr eaLnBrk="1" hangingPunct="1">
              <a:lnSpc>
                <a:spcPct val="80000"/>
              </a:lnSpc>
              <a:spcBef>
                <a:spcPts val="400"/>
              </a:spcBef>
              <a:buFont typeface="Times New Roman" panose="02020603050405020304" pitchFamily="18" charset="0"/>
              <a:buChar char="•"/>
            </a:pPr>
            <a:r>
              <a:rPr lang="en-GB" altLang="fr-FR" sz="1600" dirty="0">
                <a:solidFill>
                  <a:srgbClr val="000000"/>
                </a:solidFill>
              </a:rPr>
              <a:t> </a:t>
            </a:r>
            <a:r>
              <a:rPr lang="en-GB" altLang="fr-FR" sz="1600" dirty="0" smtClean="0">
                <a:solidFill>
                  <a:srgbClr val="000000"/>
                </a:solidFill>
              </a:rPr>
              <a:t>540 students welcomed including 273 non-nationals</a:t>
            </a:r>
            <a:endParaRPr lang="en-GB" altLang="fr-FR" sz="1600" dirty="0">
              <a:solidFill>
                <a:srgbClr val="000000"/>
              </a:solidFill>
            </a:endParaRPr>
          </a:p>
          <a:p>
            <a:pPr eaLnBrk="1" hangingPunct="1">
              <a:lnSpc>
                <a:spcPct val="80000"/>
              </a:lnSpc>
              <a:spcBef>
                <a:spcPts val="400"/>
              </a:spcBef>
              <a:buFont typeface="Times New Roman" panose="02020603050405020304" pitchFamily="18" charset="0"/>
              <a:buChar char="•"/>
            </a:pPr>
            <a:r>
              <a:rPr lang="en-GB" altLang="fr-FR" sz="1600" dirty="0">
                <a:solidFill>
                  <a:srgbClr val="000000"/>
                </a:solidFill>
              </a:rPr>
              <a:t> </a:t>
            </a:r>
            <a:r>
              <a:rPr lang="en-GB" altLang="fr-FR" sz="1600" dirty="0" smtClean="0">
                <a:solidFill>
                  <a:srgbClr val="000000"/>
                </a:solidFill>
              </a:rPr>
              <a:t>provide access </a:t>
            </a:r>
            <a:r>
              <a:rPr lang="en-GB" altLang="fr-FR" sz="1600" dirty="0">
                <a:solidFill>
                  <a:srgbClr val="000000"/>
                </a:solidFill>
              </a:rPr>
              <a:t>for trainees outside of EU (Russia, Ukraine, Georgia, India, China, Morocco, Argentina, Taiwan, Canada)</a:t>
            </a:r>
          </a:p>
          <a:p>
            <a:pPr eaLnBrk="1" hangingPunct="1">
              <a:lnSpc>
                <a:spcPct val="80000"/>
              </a:lnSpc>
              <a:spcBef>
                <a:spcPts val="400"/>
              </a:spcBef>
              <a:buFont typeface="Times New Roman" panose="02020603050405020304" pitchFamily="18" charset="0"/>
              <a:buChar char="•"/>
            </a:pPr>
            <a:r>
              <a:rPr lang="en-GB" altLang="fr-FR" sz="1600" dirty="0">
                <a:solidFill>
                  <a:srgbClr val="000000"/>
                </a:solidFill>
              </a:rPr>
              <a:t> participation of PhD students, post-doc fellows, but also young scientists and newcomers</a:t>
            </a:r>
            <a:r>
              <a:rPr lang="hu-HU" altLang="fr-FR" sz="1600" dirty="0">
                <a:solidFill>
                  <a:srgbClr val="000000"/>
                </a:solidFill>
              </a:rPr>
              <a:t>,</a:t>
            </a:r>
            <a:r>
              <a:rPr lang="en-GB" altLang="fr-FR" sz="1600" dirty="0">
                <a:solidFill>
                  <a:srgbClr val="000000"/>
                </a:solidFill>
              </a:rPr>
              <a:t> especially from Universities and Research Cent</a:t>
            </a:r>
            <a:r>
              <a:rPr lang="hu-HU" altLang="fr-FR" sz="1600" dirty="0">
                <a:solidFill>
                  <a:srgbClr val="000000"/>
                </a:solidFill>
              </a:rPr>
              <a:t>re</a:t>
            </a:r>
            <a:r>
              <a:rPr lang="en-GB" altLang="fr-FR" sz="1600" dirty="0">
                <a:solidFill>
                  <a:srgbClr val="000000"/>
                </a:solidFill>
              </a:rPr>
              <a:t>s</a:t>
            </a:r>
          </a:p>
          <a:p>
            <a:pPr eaLnBrk="1" hangingPunct="1">
              <a:lnSpc>
                <a:spcPct val="80000"/>
              </a:lnSpc>
              <a:spcBef>
                <a:spcPts val="400"/>
              </a:spcBef>
              <a:buFont typeface="Times New Roman" panose="02020603050405020304" pitchFamily="18" charset="0"/>
              <a:buChar char="•"/>
            </a:pPr>
            <a:r>
              <a:rPr lang="en-GB" altLang="fr-FR" sz="1600" dirty="0">
                <a:solidFill>
                  <a:srgbClr val="000000"/>
                </a:solidFill>
              </a:rPr>
              <a:t> ESS related lectures, proposal writing practice</a:t>
            </a:r>
          </a:p>
          <a:p>
            <a:pPr eaLnBrk="1" hangingPunct="1">
              <a:lnSpc>
                <a:spcPct val="80000"/>
              </a:lnSpc>
              <a:spcBef>
                <a:spcPts val="400"/>
              </a:spcBef>
              <a:buFont typeface="Times New Roman" panose="02020603050405020304" pitchFamily="18" charset="0"/>
              <a:buChar char="•"/>
            </a:pPr>
            <a:r>
              <a:rPr lang="en-GB" altLang="fr-FR" sz="1600" dirty="0">
                <a:solidFill>
                  <a:srgbClr val="000000"/>
                </a:solidFill>
              </a:rPr>
              <a:t> training material provided to e-learning platform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1"/>
          <p:cNvSpPr txBox="1">
            <a:spLocks noChangeArrowheads="1"/>
          </p:cNvSpPr>
          <p:nvPr/>
        </p:nvSpPr>
        <p:spPr bwMode="auto">
          <a:xfrm>
            <a:off x="549275" y="828675"/>
            <a:ext cx="82089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marL="215900" indent="-211138"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15900" algn="l"/>
                <a:tab pos="673100" algn="l"/>
                <a:tab pos="1130300" algn="l"/>
                <a:tab pos="1587500" algn="l"/>
                <a:tab pos="2044700" algn="l"/>
                <a:tab pos="2501900" algn="l"/>
                <a:tab pos="2959100" algn="l"/>
                <a:tab pos="3416300" algn="l"/>
                <a:tab pos="3873500" algn="l"/>
                <a:tab pos="4330700" algn="l"/>
                <a:tab pos="4787900" algn="l"/>
                <a:tab pos="5245100" algn="l"/>
                <a:tab pos="5702300" algn="l"/>
                <a:tab pos="6159500" algn="l"/>
                <a:tab pos="6616700" algn="l"/>
                <a:tab pos="7073900" algn="l"/>
                <a:tab pos="7531100" algn="l"/>
                <a:tab pos="7988300" algn="l"/>
                <a:tab pos="8445500" algn="l"/>
                <a:tab pos="8902700" algn="l"/>
                <a:tab pos="93599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1pPr>
            <a:lvl2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15900" algn="l"/>
                <a:tab pos="673100" algn="l"/>
                <a:tab pos="1130300" algn="l"/>
                <a:tab pos="1587500" algn="l"/>
                <a:tab pos="2044700" algn="l"/>
                <a:tab pos="2501900" algn="l"/>
                <a:tab pos="2959100" algn="l"/>
                <a:tab pos="3416300" algn="l"/>
                <a:tab pos="3873500" algn="l"/>
                <a:tab pos="4330700" algn="l"/>
                <a:tab pos="4787900" algn="l"/>
                <a:tab pos="5245100" algn="l"/>
                <a:tab pos="5702300" algn="l"/>
                <a:tab pos="6159500" algn="l"/>
                <a:tab pos="6616700" algn="l"/>
                <a:tab pos="7073900" algn="l"/>
                <a:tab pos="7531100" algn="l"/>
                <a:tab pos="7988300" algn="l"/>
                <a:tab pos="8445500" algn="l"/>
                <a:tab pos="8902700" algn="l"/>
                <a:tab pos="93599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15900" algn="l"/>
                <a:tab pos="673100" algn="l"/>
                <a:tab pos="1130300" algn="l"/>
                <a:tab pos="1587500" algn="l"/>
                <a:tab pos="2044700" algn="l"/>
                <a:tab pos="2501900" algn="l"/>
                <a:tab pos="2959100" algn="l"/>
                <a:tab pos="3416300" algn="l"/>
                <a:tab pos="3873500" algn="l"/>
                <a:tab pos="4330700" algn="l"/>
                <a:tab pos="4787900" algn="l"/>
                <a:tab pos="5245100" algn="l"/>
                <a:tab pos="5702300" algn="l"/>
                <a:tab pos="6159500" algn="l"/>
                <a:tab pos="6616700" algn="l"/>
                <a:tab pos="7073900" algn="l"/>
                <a:tab pos="7531100" algn="l"/>
                <a:tab pos="7988300" algn="l"/>
                <a:tab pos="8445500" algn="l"/>
                <a:tab pos="8902700" algn="l"/>
                <a:tab pos="93599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15900" algn="l"/>
                <a:tab pos="673100" algn="l"/>
                <a:tab pos="1130300" algn="l"/>
                <a:tab pos="1587500" algn="l"/>
                <a:tab pos="2044700" algn="l"/>
                <a:tab pos="2501900" algn="l"/>
                <a:tab pos="2959100" algn="l"/>
                <a:tab pos="3416300" algn="l"/>
                <a:tab pos="3873500" algn="l"/>
                <a:tab pos="4330700" algn="l"/>
                <a:tab pos="4787900" algn="l"/>
                <a:tab pos="5245100" algn="l"/>
                <a:tab pos="5702300" algn="l"/>
                <a:tab pos="6159500" algn="l"/>
                <a:tab pos="6616700" algn="l"/>
                <a:tab pos="7073900" algn="l"/>
                <a:tab pos="7531100" algn="l"/>
                <a:tab pos="7988300" algn="l"/>
                <a:tab pos="8445500" algn="l"/>
                <a:tab pos="8902700" algn="l"/>
                <a:tab pos="93599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15900" algn="l"/>
                <a:tab pos="673100" algn="l"/>
                <a:tab pos="1130300" algn="l"/>
                <a:tab pos="1587500" algn="l"/>
                <a:tab pos="2044700" algn="l"/>
                <a:tab pos="2501900" algn="l"/>
                <a:tab pos="2959100" algn="l"/>
                <a:tab pos="3416300" algn="l"/>
                <a:tab pos="3873500" algn="l"/>
                <a:tab pos="4330700" algn="l"/>
                <a:tab pos="4787900" algn="l"/>
                <a:tab pos="5245100" algn="l"/>
                <a:tab pos="5702300" algn="l"/>
                <a:tab pos="6159500" algn="l"/>
                <a:tab pos="6616700" algn="l"/>
                <a:tab pos="7073900" algn="l"/>
                <a:tab pos="7531100" algn="l"/>
                <a:tab pos="7988300" algn="l"/>
                <a:tab pos="8445500" algn="l"/>
                <a:tab pos="8902700" algn="l"/>
                <a:tab pos="93599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15900" algn="l"/>
                <a:tab pos="673100" algn="l"/>
                <a:tab pos="1130300" algn="l"/>
                <a:tab pos="1587500" algn="l"/>
                <a:tab pos="2044700" algn="l"/>
                <a:tab pos="2501900" algn="l"/>
                <a:tab pos="2959100" algn="l"/>
                <a:tab pos="3416300" algn="l"/>
                <a:tab pos="3873500" algn="l"/>
                <a:tab pos="4330700" algn="l"/>
                <a:tab pos="4787900" algn="l"/>
                <a:tab pos="5245100" algn="l"/>
                <a:tab pos="5702300" algn="l"/>
                <a:tab pos="6159500" algn="l"/>
                <a:tab pos="6616700" algn="l"/>
                <a:tab pos="7073900" algn="l"/>
                <a:tab pos="7531100" algn="l"/>
                <a:tab pos="7988300" algn="l"/>
                <a:tab pos="8445500" algn="l"/>
                <a:tab pos="8902700" algn="l"/>
                <a:tab pos="93599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15900" algn="l"/>
                <a:tab pos="673100" algn="l"/>
                <a:tab pos="1130300" algn="l"/>
                <a:tab pos="1587500" algn="l"/>
                <a:tab pos="2044700" algn="l"/>
                <a:tab pos="2501900" algn="l"/>
                <a:tab pos="2959100" algn="l"/>
                <a:tab pos="3416300" algn="l"/>
                <a:tab pos="3873500" algn="l"/>
                <a:tab pos="4330700" algn="l"/>
                <a:tab pos="4787900" algn="l"/>
                <a:tab pos="5245100" algn="l"/>
                <a:tab pos="5702300" algn="l"/>
                <a:tab pos="6159500" algn="l"/>
                <a:tab pos="6616700" algn="l"/>
                <a:tab pos="7073900" algn="l"/>
                <a:tab pos="7531100" algn="l"/>
                <a:tab pos="7988300" algn="l"/>
                <a:tab pos="8445500" algn="l"/>
                <a:tab pos="8902700" algn="l"/>
                <a:tab pos="93599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15900" algn="l"/>
                <a:tab pos="673100" algn="l"/>
                <a:tab pos="1130300" algn="l"/>
                <a:tab pos="1587500" algn="l"/>
                <a:tab pos="2044700" algn="l"/>
                <a:tab pos="2501900" algn="l"/>
                <a:tab pos="2959100" algn="l"/>
                <a:tab pos="3416300" algn="l"/>
                <a:tab pos="3873500" algn="l"/>
                <a:tab pos="4330700" algn="l"/>
                <a:tab pos="4787900" algn="l"/>
                <a:tab pos="5245100" algn="l"/>
                <a:tab pos="5702300" algn="l"/>
                <a:tab pos="6159500" algn="l"/>
                <a:tab pos="6616700" algn="l"/>
                <a:tab pos="7073900" algn="l"/>
                <a:tab pos="7531100" algn="l"/>
                <a:tab pos="7988300" algn="l"/>
                <a:tab pos="8445500" algn="l"/>
                <a:tab pos="8902700" algn="l"/>
                <a:tab pos="93599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15900" algn="l"/>
                <a:tab pos="673100" algn="l"/>
                <a:tab pos="1130300" algn="l"/>
                <a:tab pos="1587500" algn="l"/>
                <a:tab pos="2044700" algn="l"/>
                <a:tab pos="2501900" algn="l"/>
                <a:tab pos="2959100" algn="l"/>
                <a:tab pos="3416300" algn="l"/>
                <a:tab pos="3873500" algn="l"/>
                <a:tab pos="4330700" algn="l"/>
                <a:tab pos="4787900" algn="l"/>
                <a:tab pos="5245100" algn="l"/>
                <a:tab pos="5702300" algn="l"/>
                <a:tab pos="6159500" algn="l"/>
                <a:tab pos="6616700" algn="l"/>
                <a:tab pos="7073900" algn="l"/>
                <a:tab pos="7531100" algn="l"/>
                <a:tab pos="7988300" algn="l"/>
                <a:tab pos="8445500" algn="l"/>
                <a:tab pos="8902700" algn="l"/>
                <a:tab pos="93599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GB" altLang="fr-FR" sz="2400" dirty="0">
                <a:solidFill>
                  <a:srgbClr val="000000"/>
                </a:solidFill>
              </a:rPr>
              <a:t>Task 3.3 a</a:t>
            </a:r>
            <a:r>
              <a:rPr lang="en-GB" altLang="fr-FR" sz="2400" dirty="0" smtClean="0">
                <a:solidFill>
                  <a:srgbClr val="000000"/>
                </a:solidFill>
              </a:rPr>
              <a:t>: </a:t>
            </a:r>
            <a:r>
              <a:rPr lang="en-GB" altLang="fr-FR" sz="2400" b="1" dirty="0" smtClean="0">
                <a:solidFill>
                  <a:srgbClr val="FF0000"/>
                </a:solidFill>
              </a:rPr>
              <a:t>Introductory</a:t>
            </a:r>
            <a:r>
              <a:rPr lang="en-GB" altLang="fr-FR" sz="2400" dirty="0" smtClean="0">
                <a:solidFill>
                  <a:srgbClr val="000000"/>
                </a:solidFill>
              </a:rPr>
              <a:t> </a:t>
            </a:r>
            <a:r>
              <a:rPr lang="en-GB" altLang="fr-FR" sz="2400" dirty="0">
                <a:solidFill>
                  <a:srgbClr val="000000"/>
                </a:solidFill>
              </a:rPr>
              <a:t>neutron and muon </a:t>
            </a:r>
            <a:r>
              <a:rPr lang="en-GB" altLang="fr-FR" sz="2400" dirty="0" smtClean="0">
                <a:solidFill>
                  <a:srgbClr val="000000"/>
                </a:solidFill>
              </a:rPr>
              <a:t>schools: Nov. 2017</a:t>
            </a:r>
            <a:endParaRPr lang="en-GB" altLang="fr-FR" sz="2400" dirty="0">
              <a:solidFill>
                <a:srgbClr val="000000"/>
              </a:solidFill>
            </a:endParaRPr>
          </a:p>
        </p:txBody>
      </p:sp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584200" y="1268760"/>
            <a:ext cx="7084144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1pPr>
            <a:lvl2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ts val="375"/>
              </a:spcBef>
              <a:buClrTx/>
              <a:buFontTx/>
              <a:buNone/>
            </a:pPr>
            <a:r>
              <a:rPr lang="en-GB" altLang="fr-FR" b="1" dirty="0">
                <a:solidFill>
                  <a:srgbClr val="000000"/>
                </a:solidFill>
              </a:rPr>
              <a:t>Financed schools: total of </a:t>
            </a:r>
            <a:r>
              <a:rPr lang="en-GB" altLang="fr-FR" b="1" dirty="0" smtClean="0">
                <a:solidFill>
                  <a:srgbClr val="000000"/>
                </a:solidFill>
              </a:rPr>
              <a:t>11 </a:t>
            </a:r>
            <a:r>
              <a:rPr lang="en-GB" altLang="fr-FR" b="1" dirty="0">
                <a:solidFill>
                  <a:srgbClr val="000000"/>
                </a:solidFill>
              </a:rPr>
              <a:t>schools in 2 </a:t>
            </a:r>
            <a:r>
              <a:rPr lang="en-GB" altLang="fr-FR" b="1" dirty="0" smtClean="0">
                <a:solidFill>
                  <a:srgbClr val="000000"/>
                </a:solidFill>
              </a:rPr>
              <a:t>years for a total of 101.8 k€</a:t>
            </a:r>
            <a:endParaRPr lang="en-GB" altLang="fr-FR" b="1" dirty="0">
              <a:solidFill>
                <a:srgbClr val="000000"/>
              </a:solidFill>
            </a:endParaRPr>
          </a:p>
        </p:txBody>
      </p:sp>
      <p:graphicFrame>
        <p:nvGraphicFramePr>
          <p:cNvPr id="28675" name="Group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2958946"/>
              </p:ext>
            </p:extLst>
          </p:nvPr>
        </p:nvGraphicFramePr>
        <p:xfrm>
          <a:off x="1763688" y="1755006"/>
          <a:ext cx="5419725" cy="2178050"/>
        </p:xfrm>
        <a:graphic>
          <a:graphicData uri="http://schemas.openxmlformats.org/drawingml/2006/table">
            <a:tbl>
              <a:tblPr/>
              <a:tblGrid>
                <a:gridCol w="54197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11150">
                <a:tc>
                  <a:txBody>
                    <a:bodyPr/>
                    <a:lstStyle>
                      <a:lvl1pPr>
                        <a:lnSpc>
                          <a:spcPct val="83000"/>
                        </a:lnSpc>
                        <a:spcBef>
                          <a:spcPts val="1425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1pPr>
                      <a:lvl2pPr>
                        <a:lnSpc>
                          <a:spcPct val="83000"/>
                        </a:lnSpc>
                        <a:spcBef>
                          <a:spcPts val="1138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2pPr>
                      <a:lvl3pPr>
                        <a:lnSpc>
                          <a:spcPct val="83000"/>
                        </a:lnSpc>
                        <a:spcBef>
                          <a:spcPts val="850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3pPr>
                      <a:lvl4pPr>
                        <a:lnSpc>
                          <a:spcPct val="83000"/>
                        </a:lnSpc>
                        <a:spcBef>
                          <a:spcPts val="575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4pPr>
                      <a:lvl5pPr>
                        <a:lnSpc>
                          <a:spcPct val="83000"/>
                        </a:lnSpc>
                        <a:spcBef>
                          <a:spcPts val="288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4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GB" alt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01. JCNS Laboratory Course on Neutron Scattering, </a:t>
                      </a:r>
                      <a:r>
                        <a:rPr kumimoji="0" lang="en-GB" altLang="fr-FR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Jülich</a:t>
                      </a:r>
                      <a:r>
                        <a:rPr kumimoji="0" lang="hu-HU" alt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, Germany</a:t>
                      </a:r>
                      <a:r>
                        <a:rPr kumimoji="0" lang="en-GB" alt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 (2018, 2019)</a:t>
                      </a:r>
                    </a:p>
                  </a:txBody>
                  <a:tcPr marL="68760" marR="68760" marT="207408" marB="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1150">
                <a:tc>
                  <a:txBody>
                    <a:bodyPr/>
                    <a:lstStyle>
                      <a:lvl1pPr>
                        <a:lnSpc>
                          <a:spcPct val="83000"/>
                        </a:lnSpc>
                        <a:spcBef>
                          <a:spcPts val="1425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1pPr>
                      <a:lvl2pPr>
                        <a:lnSpc>
                          <a:spcPct val="83000"/>
                        </a:lnSpc>
                        <a:spcBef>
                          <a:spcPts val="1138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2pPr>
                      <a:lvl3pPr>
                        <a:lnSpc>
                          <a:spcPct val="83000"/>
                        </a:lnSpc>
                        <a:spcBef>
                          <a:spcPts val="850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3pPr>
                      <a:lvl4pPr>
                        <a:lnSpc>
                          <a:spcPct val="83000"/>
                        </a:lnSpc>
                        <a:spcBef>
                          <a:spcPts val="575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4pPr>
                      <a:lvl5pPr>
                        <a:lnSpc>
                          <a:spcPct val="83000"/>
                        </a:lnSpc>
                        <a:spcBef>
                          <a:spcPts val="288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4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GB" alt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02. Berlin School on Neutron Scattering</a:t>
                      </a:r>
                      <a:r>
                        <a:rPr kumimoji="0" lang="hu-HU" alt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, Germany</a:t>
                      </a:r>
                      <a:r>
                        <a:rPr kumimoji="0" lang="en-GB" alt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 (2018)</a:t>
                      </a:r>
                    </a:p>
                  </a:txBody>
                  <a:tcPr marL="68760" marR="68760" marT="207408" marB="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1150">
                <a:tc>
                  <a:txBody>
                    <a:bodyPr/>
                    <a:lstStyle>
                      <a:lvl1pPr>
                        <a:lnSpc>
                          <a:spcPct val="83000"/>
                        </a:lnSpc>
                        <a:spcBef>
                          <a:spcPts val="1425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1pPr>
                      <a:lvl2pPr>
                        <a:lnSpc>
                          <a:spcPct val="83000"/>
                        </a:lnSpc>
                        <a:spcBef>
                          <a:spcPts val="1138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2pPr>
                      <a:lvl3pPr>
                        <a:lnSpc>
                          <a:spcPct val="83000"/>
                        </a:lnSpc>
                        <a:spcBef>
                          <a:spcPts val="850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3pPr>
                      <a:lvl4pPr>
                        <a:lnSpc>
                          <a:spcPct val="83000"/>
                        </a:lnSpc>
                        <a:spcBef>
                          <a:spcPts val="575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4pPr>
                      <a:lvl5pPr>
                        <a:lnSpc>
                          <a:spcPct val="83000"/>
                        </a:lnSpc>
                        <a:spcBef>
                          <a:spcPts val="288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4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GB" alt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03. CETS, Central European Training School, Budapest</a:t>
                      </a:r>
                      <a:r>
                        <a:rPr kumimoji="0" lang="hu-HU" alt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, Hungary </a:t>
                      </a:r>
                      <a:r>
                        <a:rPr kumimoji="0" lang="en-GB" alt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(2018, 2019)</a:t>
                      </a:r>
                    </a:p>
                  </a:txBody>
                  <a:tcPr marL="68760" marR="68760" marT="207408" marB="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1150">
                <a:tc>
                  <a:txBody>
                    <a:bodyPr/>
                    <a:lstStyle>
                      <a:lvl1pPr>
                        <a:lnSpc>
                          <a:spcPct val="83000"/>
                        </a:lnSpc>
                        <a:spcBef>
                          <a:spcPts val="1425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1pPr>
                      <a:lvl2pPr>
                        <a:lnSpc>
                          <a:spcPct val="83000"/>
                        </a:lnSpc>
                        <a:spcBef>
                          <a:spcPts val="1138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2pPr>
                      <a:lvl3pPr>
                        <a:lnSpc>
                          <a:spcPct val="83000"/>
                        </a:lnSpc>
                        <a:spcBef>
                          <a:spcPts val="850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3pPr>
                      <a:lvl4pPr>
                        <a:lnSpc>
                          <a:spcPct val="83000"/>
                        </a:lnSpc>
                        <a:spcBef>
                          <a:spcPts val="575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4pPr>
                      <a:lvl5pPr>
                        <a:lnSpc>
                          <a:spcPct val="83000"/>
                        </a:lnSpc>
                        <a:spcBef>
                          <a:spcPts val="288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4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GB" alt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04. Hercules, Grenoble</a:t>
                      </a:r>
                      <a:r>
                        <a:rPr kumimoji="0" lang="hu-HU" alt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, France</a:t>
                      </a:r>
                      <a:r>
                        <a:rPr kumimoji="0" lang="en-GB" alt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 (2018, 2019)</a:t>
                      </a:r>
                    </a:p>
                  </a:txBody>
                  <a:tcPr marL="68760" marR="68760" marT="207408" marB="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1150">
                <a:tc>
                  <a:txBody>
                    <a:bodyPr/>
                    <a:lstStyle>
                      <a:lvl1pPr>
                        <a:lnSpc>
                          <a:spcPct val="83000"/>
                        </a:lnSpc>
                        <a:spcBef>
                          <a:spcPts val="1425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1pPr>
                      <a:lvl2pPr>
                        <a:lnSpc>
                          <a:spcPct val="83000"/>
                        </a:lnSpc>
                        <a:spcBef>
                          <a:spcPts val="1138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2pPr>
                      <a:lvl3pPr>
                        <a:lnSpc>
                          <a:spcPct val="83000"/>
                        </a:lnSpc>
                        <a:spcBef>
                          <a:spcPts val="850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3pPr>
                      <a:lvl4pPr>
                        <a:lnSpc>
                          <a:spcPct val="83000"/>
                        </a:lnSpc>
                        <a:spcBef>
                          <a:spcPts val="575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4pPr>
                      <a:lvl5pPr>
                        <a:lnSpc>
                          <a:spcPct val="83000"/>
                        </a:lnSpc>
                        <a:spcBef>
                          <a:spcPts val="288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4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GB" alt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05. ISIS Muon Spectroscopy Training School</a:t>
                      </a:r>
                      <a:r>
                        <a:rPr kumimoji="0" lang="hu-HU" alt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, UK</a:t>
                      </a:r>
                      <a:r>
                        <a:rPr kumimoji="0" lang="en-GB" alt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 (2018)</a:t>
                      </a:r>
                    </a:p>
                  </a:txBody>
                  <a:tcPr marL="68760" marR="68760" marT="207408" marB="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1150">
                <a:tc>
                  <a:txBody>
                    <a:bodyPr/>
                    <a:lstStyle>
                      <a:lvl1pPr>
                        <a:lnSpc>
                          <a:spcPct val="83000"/>
                        </a:lnSpc>
                        <a:spcBef>
                          <a:spcPts val="1425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1pPr>
                      <a:lvl2pPr>
                        <a:lnSpc>
                          <a:spcPct val="83000"/>
                        </a:lnSpc>
                        <a:spcBef>
                          <a:spcPts val="1138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2pPr>
                      <a:lvl3pPr>
                        <a:lnSpc>
                          <a:spcPct val="83000"/>
                        </a:lnSpc>
                        <a:spcBef>
                          <a:spcPts val="850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3pPr>
                      <a:lvl4pPr>
                        <a:lnSpc>
                          <a:spcPct val="83000"/>
                        </a:lnSpc>
                        <a:spcBef>
                          <a:spcPts val="575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4pPr>
                      <a:lvl5pPr>
                        <a:lnSpc>
                          <a:spcPct val="83000"/>
                        </a:lnSpc>
                        <a:spcBef>
                          <a:spcPts val="288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4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GB" alt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06. Oxford School on Neutron Scattering</a:t>
                      </a:r>
                      <a:r>
                        <a:rPr kumimoji="0" lang="hu-HU" alt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, UK</a:t>
                      </a:r>
                      <a:r>
                        <a:rPr kumimoji="0" lang="en-GB" alt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 (2019)</a:t>
                      </a:r>
                    </a:p>
                  </a:txBody>
                  <a:tcPr marL="68760" marR="68760" marT="207408" marB="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1150">
                <a:tc>
                  <a:txBody>
                    <a:bodyPr/>
                    <a:lstStyle>
                      <a:lvl1pPr>
                        <a:lnSpc>
                          <a:spcPct val="83000"/>
                        </a:lnSpc>
                        <a:spcBef>
                          <a:spcPts val="1425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1pPr>
                      <a:lvl2pPr>
                        <a:lnSpc>
                          <a:spcPct val="83000"/>
                        </a:lnSpc>
                        <a:spcBef>
                          <a:spcPts val="1138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2pPr>
                      <a:lvl3pPr>
                        <a:lnSpc>
                          <a:spcPct val="83000"/>
                        </a:lnSpc>
                        <a:spcBef>
                          <a:spcPts val="850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3pPr>
                      <a:lvl4pPr>
                        <a:lnSpc>
                          <a:spcPct val="83000"/>
                        </a:lnSpc>
                        <a:spcBef>
                          <a:spcPts val="575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4pPr>
                      <a:lvl5pPr>
                        <a:lnSpc>
                          <a:spcPct val="83000"/>
                        </a:lnSpc>
                        <a:spcBef>
                          <a:spcPts val="288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4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GB" alt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07. SISN-intro, Italy (2018, 2019)</a:t>
                      </a:r>
                    </a:p>
                  </a:txBody>
                  <a:tcPr marL="68760" marR="68760" marT="207408" marB="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28709" name="Text Box 37"/>
          <p:cNvSpPr txBox="1">
            <a:spLocks noChangeArrowheads="1"/>
          </p:cNvSpPr>
          <p:nvPr/>
        </p:nvSpPr>
        <p:spPr bwMode="auto">
          <a:xfrm>
            <a:off x="549275" y="4293096"/>
            <a:ext cx="8486775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1pPr>
            <a:lvl2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ts val="450"/>
              </a:spcBef>
              <a:buClrTx/>
              <a:buFontTx/>
              <a:buNone/>
            </a:pPr>
            <a:r>
              <a:rPr lang="en-GB" altLang="fr-FR" b="1" dirty="0">
                <a:solidFill>
                  <a:srgbClr val="000000"/>
                </a:solidFill>
              </a:rPr>
              <a:t>Achieved goals:</a:t>
            </a:r>
          </a:p>
          <a:p>
            <a:pPr eaLnBrk="1" hangingPunct="1">
              <a:lnSpc>
                <a:spcPct val="80000"/>
              </a:lnSpc>
              <a:spcBef>
                <a:spcPts val="400"/>
              </a:spcBef>
              <a:buFont typeface="Times New Roman" panose="02020603050405020304" pitchFamily="18" charset="0"/>
              <a:buChar char="•"/>
            </a:pPr>
            <a:r>
              <a:rPr lang="en-GB" altLang="fr-FR" sz="1500" dirty="0">
                <a:solidFill>
                  <a:srgbClr val="000000"/>
                </a:solidFill>
              </a:rPr>
              <a:t> </a:t>
            </a:r>
            <a:r>
              <a:rPr lang="en-GB" altLang="fr-FR" sz="1500" dirty="0" smtClean="0">
                <a:solidFill>
                  <a:srgbClr val="000000"/>
                </a:solidFill>
              </a:rPr>
              <a:t>7 </a:t>
            </a:r>
            <a:r>
              <a:rPr lang="en-GB" altLang="fr-FR" sz="1500" dirty="0">
                <a:solidFill>
                  <a:srgbClr val="000000"/>
                </a:solidFill>
              </a:rPr>
              <a:t>different locations (geographical coherence, with Southern and Central European participation)</a:t>
            </a:r>
          </a:p>
          <a:p>
            <a:pPr eaLnBrk="1" hangingPunct="1">
              <a:lnSpc>
                <a:spcPct val="80000"/>
              </a:lnSpc>
              <a:spcBef>
                <a:spcPts val="400"/>
              </a:spcBef>
              <a:buFont typeface="Times New Roman" panose="02020603050405020304" pitchFamily="18" charset="0"/>
              <a:buChar char="•"/>
            </a:pPr>
            <a:r>
              <a:rPr lang="en-GB" altLang="fr-FR" sz="1500" dirty="0">
                <a:solidFill>
                  <a:srgbClr val="000000"/>
                </a:solidFill>
              </a:rPr>
              <a:t> </a:t>
            </a:r>
            <a:r>
              <a:rPr lang="en-GB" altLang="fr-FR" sz="1600" dirty="0">
                <a:solidFill>
                  <a:srgbClr val="000000"/>
                </a:solidFill>
              </a:rPr>
              <a:t>offers from </a:t>
            </a:r>
            <a:r>
              <a:rPr lang="en-GB" altLang="fr-FR" sz="1600" dirty="0" smtClean="0">
                <a:solidFill>
                  <a:srgbClr val="000000"/>
                </a:solidFill>
              </a:rPr>
              <a:t>March </a:t>
            </a:r>
            <a:r>
              <a:rPr lang="en-GB" altLang="fr-FR" sz="1600" dirty="0">
                <a:solidFill>
                  <a:srgbClr val="000000"/>
                </a:solidFill>
              </a:rPr>
              <a:t>to September</a:t>
            </a:r>
          </a:p>
          <a:p>
            <a:pPr eaLnBrk="1" hangingPunct="1">
              <a:lnSpc>
                <a:spcPct val="80000"/>
              </a:lnSpc>
              <a:spcBef>
                <a:spcPts val="400"/>
              </a:spcBef>
              <a:buFont typeface="Times New Roman" panose="02020603050405020304" pitchFamily="18" charset="0"/>
              <a:buChar char="•"/>
            </a:pPr>
            <a:r>
              <a:rPr lang="en-GB" altLang="fr-FR" sz="1600" dirty="0">
                <a:solidFill>
                  <a:srgbClr val="000000"/>
                </a:solidFill>
              </a:rPr>
              <a:t> </a:t>
            </a:r>
            <a:r>
              <a:rPr lang="en-GB" altLang="fr-FR" sz="1600" dirty="0" smtClean="0">
                <a:solidFill>
                  <a:srgbClr val="000000"/>
                </a:solidFill>
              </a:rPr>
              <a:t>proposed in connection with by </a:t>
            </a:r>
            <a:r>
              <a:rPr lang="en-GB" altLang="fr-FR" sz="1600" dirty="0">
                <a:solidFill>
                  <a:srgbClr val="000000"/>
                </a:solidFill>
              </a:rPr>
              <a:t>neutron centres, therefore</a:t>
            </a:r>
            <a:r>
              <a:rPr lang="hu-HU" altLang="fr-FR" sz="1600" dirty="0">
                <a:solidFill>
                  <a:srgbClr val="000000"/>
                </a:solidFill>
              </a:rPr>
              <a:t> </a:t>
            </a:r>
            <a:r>
              <a:rPr lang="en-GB" altLang="fr-FR" sz="1600" dirty="0">
                <a:solidFill>
                  <a:srgbClr val="000000"/>
                </a:solidFill>
              </a:rPr>
              <a:t>access for hands-on trainings</a:t>
            </a:r>
          </a:p>
          <a:p>
            <a:pPr eaLnBrk="1" hangingPunct="1">
              <a:lnSpc>
                <a:spcPct val="80000"/>
              </a:lnSpc>
              <a:spcBef>
                <a:spcPts val="400"/>
              </a:spcBef>
              <a:buFont typeface="Times New Roman" panose="02020603050405020304" pitchFamily="18" charset="0"/>
              <a:buChar char="•"/>
            </a:pPr>
            <a:r>
              <a:rPr lang="en-GB" altLang="fr-FR" sz="1600" dirty="0">
                <a:solidFill>
                  <a:srgbClr val="000000"/>
                </a:solidFill>
              </a:rPr>
              <a:t> </a:t>
            </a:r>
            <a:r>
              <a:rPr lang="en-GB" altLang="fr-FR" sz="1600" dirty="0" smtClean="0">
                <a:solidFill>
                  <a:srgbClr val="000000"/>
                </a:solidFill>
              </a:rPr>
              <a:t>will provide access </a:t>
            </a:r>
            <a:r>
              <a:rPr lang="en-GB" altLang="fr-FR" sz="1600" dirty="0">
                <a:solidFill>
                  <a:srgbClr val="000000"/>
                </a:solidFill>
              </a:rPr>
              <a:t>for trainees outside of </a:t>
            </a:r>
            <a:r>
              <a:rPr lang="en-GB" altLang="fr-FR" sz="1600" dirty="0" smtClean="0">
                <a:solidFill>
                  <a:srgbClr val="000000"/>
                </a:solidFill>
              </a:rPr>
              <a:t>EU</a:t>
            </a:r>
            <a:endParaRPr lang="en-GB" altLang="fr-FR" sz="1600" dirty="0">
              <a:solidFill>
                <a:srgbClr val="000000"/>
              </a:solidFill>
            </a:endParaRPr>
          </a:p>
          <a:p>
            <a:pPr eaLnBrk="1" hangingPunct="1">
              <a:lnSpc>
                <a:spcPct val="80000"/>
              </a:lnSpc>
              <a:spcBef>
                <a:spcPts val="400"/>
              </a:spcBef>
              <a:buFont typeface="Times New Roman" panose="02020603050405020304" pitchFamily="18" charset="0"/>
              <a:buChar char="•"/>
            </a:pPr>
            <a:r>
              <a:rPr lang="en-GB" altLang="fr-FR" sz="1600" dirty="0">
                <a:solidFill>
                  <a:srgbClr val="000000"/>
                </a:solidFill>
              </a:rPr>
              <a:t> </a:t>
            </a:r>
            <a:r>
              <a:rPr lang="en-GB" altLang="fr-FR" sz="1600" dirty="0" smtClean="0">
                <a:solidFill>
                  <a:srgbClr val="000000"/>
                </a:solidFill>
              </a:rPr>
              <a:t>ESS </a:t>
            </a:r>
            <a:r>
              <a:rPr lang="en-GB" altLang="fr-FR" sz="1600" dirty="0">
                <a:solidFill>
                  <a:srgbClr val="000000"/>
                </a:solidFill>
              </a:rPr>
              <a:t>related </a:t>
            </a:r>
            <a:r>
              <a:rPr lang="en-GB" altLang="fr-FR" sz="1600" dirty="0" smtClean="0">
                <a:solidFill>
                  <a:srgbClr val="000000"/>
                </a:solidFill>
              </a:rPr>
              <a:t>lectures and </a:t>
            </a:r>
            <a:r>
              <a:rPr lang="en-GB" altLang="fr-FR" sz="1600" dirty="0">
                <a:solidFill>
                  <a:srgbClr val="000000"/>
                </a:solidFill>
              </a:rPr>
              <a:t>proposal writing practice</a:t>
            </a:r>
          </a:p>
          <a:p>
            <a:pPr eaLnBrk="1" hangingPunct="1">
              <a:lnSpc>
                <a:spcPct val="80000"/>
              </a:lnSpc>
              <a:spcBef>
                <a:spcPts val="400"/>
              </a:spcBef>
              <a:buFont typeface="Times New Roman" panose="02020603050405020304" pitchFamily="18" charset="0"/>
              <a:buChar char="•"/>
            </a:pPr>
            <a:r>
              <a:rPr lang="en-GB" altLang="fr-FR" sz="1600" dirty="0">
                <a:solidFill>
                  <a:srgbClr val="000000"/>
                </a:solidFill>
              </a:rPr>
              <a:t> </a:t>
            </a:r>
            <a:r>
              <a:rPr lang="en-GB" altLang="fr-FR" sz="1600" dirty="0" smtClean="0">
                <a:solidFill>
                  <a:srgbClr val="000000"/>
                </a:solidFill>
              </a:rPr>
              <a:t>training </a:t>
            </a:r>
            <a:r>
              <a:rPr lang="en-GB" altLang="fr-FR" sz="1600" dirty="0">
                <a:solidFill>
                  <a:srgbClr val="000000"/>
                </a:solidFill>
              </a:rPr>
              <a:t>material </a:t>
            </a:r>
            <a:r>
              <a:rPr lang="en-GB" altLang="fr-FR" sz="1600" dirty="0" smtClean="0">
                <a:solidFill>
                  <a:srgbClr val="000000"/>
                </a:solidFill>
              </a:rPr>
              <a:t>will be provided </a:t>
            </a:r>
            <a:r>
              <a:rPr lang="en-GB" altLang="fr-FR" sz="1600" dirty="0">
                <a:solidFill>
                  <a:srgbClr val="000000"/>
                </a:solidFill>
              </a:rPr>
              <a:t>to e-learning platform</a:t>
            </a:r>
          </a:p>
        </p:txBody>
      </p:sp>
    </p:spTree>
    <p:extLst>
      <p:ext uri="{BB962C8B-B14F-4D97-AF65-F5344CB8AC3E}">
        <p14:creationId xmlns:p14="http://schemas.microsoft.com/office/powerpoint/2010/main" val="183917531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ext Box 1"/>
          <p:cNvSpPr txBox="1">
            <a:spLocks noChangeArrowheads="1"/>
          </p:cNvSpPr>
          <p:nvPr/>
        </p:nvSpPr>
        <p:spPr bwMode="auto">
          <a:xfrm>
            <a:off x="876300" y="876300"/>
            <a:ext cx="5307013" cy="57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marL="215900" indent="-211138"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15900" algn="l"/>
                <a:tab pos="673100" algn="l"/>
                <a:tab pos="1130300" algn="l"/>
                <a:tab pos="1587500" algn="l"/>
                <a:tab pos="2044700" algn="l"/>
                <a:tab pos="2501900" algn="l"/>
                <a:tab pos="2959100" algn="l"/>
                <a:tab pos="3416300" algn="l"/>
                <a:tab pos="3873500" algn="l"/>
                <a:tab pos="4330700" algn="l"/>
                <a:tab pos="4787900" algn="l"/>
                <a:tab pos="5245100" algn="l"/>
                <a:tab pos="5702300" algn="l"/>
                <a:tab pos="6159500" algn="l"/>
                <a:tab pos="6616700" algn="l"/>
                <a:tab pos="7073900" algn="l"/>
                <a:tab pos="7531100" algn="l"/>
                <a:tab pos="7988300" algn="l"/>
                <a:tab pos="8445500" algn="l"/>
                <a:tab pos="8902700" algn="l"/>
                <a:tab pos="93599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1pPr>
            <a:lvl2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15900" algn="l"/>
                <a:tab pos="673100" algn="l"/>
                <a:tab pos="1130300" algn="l"/>
                <a:tab pos="1587500" algn="l"/>
                <a:tab pos="2044700" algn="l"/>
                <a:tab pos="2501900" algn="l"/>
                <a:tab pos="2959100" algn="l"/>
                <a:tab pos="3416300" algn="l"/>
                <a:tab pos="3873500" algn="l"/>
                <a:tab pos="4330700" algn="l"/>
                <a:tab pos="4787900" algn="l"/>
                <a:tab pos="5245100" algn="l"/>
                <a:tab pos="5702300" algn="l"/>
                <a:tab pos="6159500" algn="l"/>
                <a:tab pos="6616700" algn="l"/>
                <a:tab pos="7073900" algn="l"/>
                <a:tab pos="7531100" algn="l"/>
                <a:tab pos="7988300" algn="l"/>
                <a:tab pos="8445500" algn="l"/>
                <a:tab pos="8902700" algn="l"/>
                <a:tab pos="93599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15900" algn="l"/>
                <a:tab pos="673100" algn="l"/>
                <a:tab pos="1130300" algn="l"/>
                <a:tab pos="1587500" algn="l"/>
                <a:tab pos="2044700" algn="l"/>
                <a:tab pos="2501900" algn="l"/>
                <a:tab pos="2959100" algn="l"/>
                <a:tab pos="3416300" algn="l"/>
                <a:tab pos="3873500" algn="l"/>
                <a:tab pos="4330700" algn="l"/>
                <a:tab pos="4787900" algn="l"/>
                <a:tab pos="5245100" algn="l"/>
                <a:tab pos="5702300" algn="l"/>
                <a:tab pos="6159500" algn="l"/>
                <a:tab pos="6616700" algn="l"/>
                <a:tab pos="7073900" algn="l"/>
                <a:tab pos="7531100" algn="l"/>
                <a:tab pos="7988300" algn="l"/>
                <a:tab pos="8445500" algn="l"/>
                <a:tab pos="8902700" algn="l"/>
                <a:tab pos="93599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15900" algn="l"/>
                <a:tab pos="673100" algn="l"/>
                <a:tab pos="1130300" algn="l"/>
                <a:tab pos="1587500" algn="l"/>
                <a:tab pos="2044700" algn="l"/>
                <a:tab pos="2501900" algn="l"/>
                <a:tab pos="2959100" algn="l"/>
                <a:tab pos="3416300" algn="l"/>
                <a:tab pos="3873500" algn="l"/>
                <a:tab pos="4330700" algn="l"/>
                <a:tab pos="4787900" algn="l"/>
                <a:tab pos="5245100" algn="l"/>
                <a:tab pos="5702300" algn="l"/>
                <a:tab pos="6159500" algn="l"/>
                <a:tab pos="6616700" algn="l"/>
                <a:tab pos="7073900" algn="l"/>
                <a:tab pos="7531100" algn="l"/>
                <a:tab pos="7988300" algn="l"/>
                <a:tab pos="8445500" algn="l"/>
                <a:tab pos="8902700" algn="l"/>
                <a:tab pos="93599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15900" algn="l"/>
                <a:tab pos="673100" algn="l"/>
                <a:tab pos="1130300" algn="l"/>
                <a:tab pos="1587500" algn="l"/>
                <a:tab pos="2044700" algn="l"/>
                <a:tab pos="2501900" algn="l"/>
                <a:tab pos="2959100" algn="l"/>
                <a:tab pos="3416300" algn="l"/>
                <a:tab pos="3873500" algn="l"/>
                <a:tab pos="4330700" algn="l"/>
                <a:tab pos="4787900" algn="l"/>
                <a:tab pos="5245100" algn="l"/>
                <a:tab pos="5702300" algn="l"/>
                <a:tab pos="6159500" algn="l"/>
                <a:tab pos="6616700" algn="l"/>
                <a:tab pos="7073900" algn="l"/>
                <a:tab pos="7531100" algn="l"/>
                <a:tab pos="7988300" algn="l"/>
                <a:tab pos="8445500" algn="l"/>
                <a:tab pos="8902700" algn="l"/>
                <a:tab pos="93599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15900" algn="l"/>
                <a:tab pos="673100" algn="l"/>
                <a:tab pos="1130300" algn="l"/>
                <a:tab pos="1587500" algn="l"/>
                <a:tab pos="2044700" algn="l"/>
                <a:tab pos="2501900" algn="l"/>
                <a:tab pos="2959100" algn="l"/>
                <a:tab pos="3416300" algn="l"/>
                <a:tab pos="3873500" algn="l"/>
                <a:tab pos="4330700" algn="l"/>
                <a:tab pos="4787900" algn="l"/>
                <a:tab pos="5245100" algn="l"/>
                <a:tab pos="5702300" algn="l"/>
                <a:tab pos="6159500" algn="l"/>
                <a:tab pos="6616700" algn="l"/>
                <a:tab pos="7073900" algn="l"/>
                <a:tab pos="7531100" algn="l"/>
                <a:tab pos="7988300" algn="l"/>
                <a:tab pos="8445500" algn="l"/>
                <a:tab pos="8902700" algn="l"/>
                <a:tab pos="93599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15900" algn="l"/>
                <a:tab pos="673100" algn="l"/>
                <a:tab pos="1130300" algn="l"/>
                <a:tab pos="1587500" algn="l"/>
                <a:tab pos="2044700" algn="l"/>
                <a:tab pos="2501900" algn="l"/>
                <a:tab pos="2959100" algn="l"/>
                <a:tab pos="3416300" algn="l"/>
                <a:tab pos="3873500" algn="l"/>
                <a:tab pos="4330700" algn="l"/>
                <a:tab pos="4787900" algn="l"/>
                <a:tab pos="5245100" algn="l"/>
                <a:tab pos="5702300" algn="l"/>
                <a:tab pos="6159500" algn="l"/>
                <a:tab pos="6616700" algn="l"/>
                <a:tab pos="7073900" algn="l"/>
                <a:tab pos="7531100" algn="l"/>
                <a:tab pos="7988300" algn="l"/>
                <a:tab pos="8445500" algn="l"/>
                <a:tab pos="8902700" algn="l"/>
                <a:tab pos="93599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15900" algn="l"/>
                <a:tab pos="673100" algn="l"/>
                <a:tab pos="1130300" algn="l"/>
                <a:tab pos="1587500" algn="l"/>
                <a:tab pos="2044700" algn="l"/>
                <a:tab pos="2501900" algn="l"/>
                <a:tab pos="2959100" algn="l"/>
                <a:tab pos="3416300" algn="l"/>
                <a:tab pos="3873500" algn="l"/>
                <a:tab pos="4330700" algn="l"/>
                <a:tab pos="4787900" algn="l"/>
                <a:tab pos="5245100" algn="l"/>
                <a:tab pos="5702300" algn="l"/>
                <a:tab pos="6159500" algn="l"/>
                <a:tab pos="6616700" algn="l"/>
                <a:tab pos="7073900" algn="l"/>
                <a:tab pos="7531100" algn="l"/>
                <a:tab pos="7988300" algn="l"/>
                <a:tab pos="8445500" algn="l"/>
                <a:tab pos="8902700" algn="l"/>
                <a:tab pos="93599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15900" algn="l"/>
                <a:tab pos="673100" algn="l"/>
                <a:tab pos="1130300" algn="l"/>
                <a:tab pos="1587500" algn="l"/>
                <a:tab pos="2044700" algn="l"/>
                <a:tab pos="2501900" algn="l"/>
                <a:tab pos="2959100" algn="l"/>
                <a:tab pos="3416300" algn="l"/>
                <a:tab pos="3873500" algn="l"/>
                <a:tab pos="4330700" algn="l"/>
                <a:tab pos="4787900" algn="l"/>
                <a:tab pos="5245100" algn="l"/>
                <a:tab pos="5702300" algn="l"/>
                <a:tab pos="6159500" algn="l"/>
                <a:tab pos="6616700" algn="l"/>
                <a:tab pos="7073900" algn="l"/>
                <a:tab pos="7531100" algn="l"/>
                <a:tab pos="7988300" algn="l"/>
                <a:tab pos="8445500" algn="l"/>
                <a:tab pos="8902700" algn="l"/>
                <a:tab pos="93599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9pPr>
          </a:lstStyle>
          <a:p>
            <a:pPr eaLnBrk="1">
              <a:buClrTx/>
              <a:buFontTx/>
              <a:buNone/>
            </a:pPr>
            <a:r>
              <a:rPr lang="en-GB" altLang="fr-FR" sz="3200">
                <a:solidFill>
                  <a:srgbClr val="000000"/>
                </a:solidFill>
              </a:rPr>
              <a:t>Task 3.3.3a Current situation</a:t>
            </a:r>
          </a:p>
        </p:txBody>
      </p:sp>
      <p:sp>
        <p:nvSpPr>
          <p:cNvPr id="29698" name="Text Box 2"/>
          <p:cNvSpPr txBox="1">
            <a:spLocks noChangeArrowheads="1"/>
          </p:cNvSpPr>
          <p:nvPr/>
        </p:nvSpPr>
        <p:spPr bwMode="auto">
          <a:xfrm>
            <a:off x="251520" y="1772816"/>
            <a:ext cx="8594725" cy="3589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1pPr>
            <a:lvl2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9pPr>
          </a:lstStyle>
          <a:p>
            <a:pPr eaLnBrk="1">
              <a:lnSpc>
                <a:spcPct val="150000"/>
              </a:lnSpc>
              <a:spcBef>
                <a:spcPts val="450"/>
              </a:spcBef>
              <a:buFont typeface="Times New Roman" panose="02020603050405020304" pitchFamily="18" charset="0"/>
              <a:buChar char="•"/>
            </a:pPr>
            <a:r>
              <a:rPr lang="fr-FR" altLang="fr-FR" sz="2000" dirty="0" smtClean="0">
                <a:solidFill>
                  <a:srgbClr val="000000"/>
                </a:solidFill>
              </a:rPr>
              <a:t> All calls </a:t>
            </a:r>
            <a:r>
              <a:rPr lang="fr-FR" altLang="fr-FR" sz="2000" dirty="0" err="1" smtClean="0">
                <a:solidFill>
                  <a:srgbClr val="000000"/>
                </a:solidFill>
              </a:rPr>
              <a:t>done</a:t>
            </a:r>
            <a:r>
              <a:rPr lang="fr-FR" altLang="fr-FR" sz="2000" dirty="0" smtClean="0">
                <a:solidFill>
                  <a:srgbClr val="000000"/>
                </a:solidFill>
              </a:rPr>
              <a:t>; 22 </a:t>
            </a:r>
            <a:r>
              <a:rPr lang="fr-FR" altLang="fr-FR" sz="2000" dirty="0" err="1" smtClean="0">
                <a:solidFill>
                  <a:srgbClr val="000000"/>
                </a:solidFill>
              </a:rPr>
              <a:t>schools</a:t>
            </a:r>
            <a:r>
              <a:rPr lang="fr-FR" altLang="fr-FR" sz="2000" dirty="0" smtClean="0">
                <a:solidFill>
                  <a:srgbClr val="000000"/>
                </a:solidFill>
              </a:rPr>
              <a:t> </a:t>
            </a:r>
            <a:r>
              <a:rPr lang="fr-FR" altLang="fr-FR" sz="2000" dirty="0" err="1" smtClean="0">
                <a:solidFill>
                  <a:srgbClr val="000000"/>
                </a:solidFill>
              </a:rPr>
              <a:t>supported</a:t>
            </a:r>
            <a:endParaRPr lang="fr-FR" altLang="fr-FR" sz="2000" dirty="0" smtClean="0">
              <a:solidFill>
                <a:srgbClr val="000000"/>
              </a:solidFill>
            </a:endParaRPr>
          </a:p>
          <a:p>
            <a:pPr eaLnBrk="1">
              <a:lnSpc>
                <a:spcPct val="150000"/>
              </a:lnSpc>
              <a:spcBef>
                <a:spcPts val="450"/>
              </a:spcBef>
              <a:buFont typeface="Times New Roman" panose="02020603050405020304" pitchFamily="18" charset="0"/>
              <a:buChar char="•"/>
            </a:pPr>
            <a:r>
              <a:rPr lang="fr-FR" altLang="fr-FR" sz="2000" dirty="0" smtClean="0">
                <a:solidFill>
                  <a:srgbClr val="000000"/>
                </a:solidFill>
              </a:rPr>
              <a:t> 13 reports </a:t>
            </a:r>
            <a:r>
              <a:rPr lang="fr-FR" altLang="fr-FR" sz="2000" dirty="0" err="1" smtClean="0">
                <a:solidFill>
                  <a:srgbClr val="000000"/>
                </a:solidFill>
              </a:rPr>
              <a:t>received</a:t>
            </a:r>
            <a:r>
              <a:rPr lang="fr-FR" altLang="fr-FR" sz="2000" dirty="0" smtClean="0">
                <a:solidFill>
                  <a:srgbClr val="000000"/>
                </a:solidFill>
              </a:rPr>
              <a:t> (</a:t>
            </a:r>
            <a:r>
              <a:rPr lang="fr-FR" altLang="fr-FR" sz="2000" dirty="0" err="1">
                <a:solidFill>
                  <a:srgbClr val="000000"/>
                </a:solidFill>
              </a:rPr>
              <a:t>s</a:t>
            </a:r>
            <a:r>
              <a:rPr lang="fr-FR" altLang="fr-FR" sz="2000" dirty="0" err="1" smtClean="0">
                <a:solidFill>
                  <a:srgbClr val="000000"/>
                </a:solidFill>
              </a:rPr>
              <a:t>chools</a:t>
            </a:r>
            <a:r>
              <a:rPr lang="fr-FR" altLang="fr-FR" sz="2000" dirty="0" smtClean="0">
                <a:solidFill>
                  <a:srgbClr val="000000"/>
                </a:solidFill>
              </a:rPr>
              <a:t> </a:t>
            </a:r>
            <a:r>
              <a:rPr lang="fr-FR" altLang="fr-FR" sz="2000" dirty="0" err="1" smtClean="0">
                <a:solidFill>
                  <a:srgbClr val="000000"/>
                </a:solidFill>
              </a:rPr>
              <a:t>organized</a:t>
            </a:r>
            <a:r>
              <a:rPr lang="fr-FR" altLang="fr-FR" sz="2000" dirty="0" smtClean="0">
                <a:solidFill>
                  <a:srgbClr val="000000"/>
                </a:solidFill>
              </a:rPr>
              <a:t> in 2016 and 2017)</a:t>
            </a:r>
          </a:p>
          <a:p>
            <a:pPr eaLnBrk="1">
              <a:lnSpc>
                <a:spcPct val="150000"/>
              </a:lnSpc>
              <a:spcBef>
                <a:spcPts val="450"/>
              </a:spcBef>
              <a:buFont typeface="Times New Roman" panose="02020603050405020304" pitchFamily="18" charset="0"/>
              <a:buChar char="•"/>
            </a:pPr>
            <a:r>
              <a:rPr lang="fr-FR" altLang="fr-FR" sz="2000" dirty="0">
                <a:solidFill>
                  <a:srgbClr val="000000"/>
                </a:solidFill>
              </a:rPr>
              <a:t> </a:t>
            </a:r>
            <a:r>
              <a:rPr lang="fr-FR" altLang="fr-FR" sz="2000" dirty="0" err="1" smtClean="0">
                <a:solidFill>
                  <a:srgbClr val="000000"/>
                </a:solidFill>
              </a:rPr>
              <a:t>already</a:t>
            </a:r>
            <a:r>
              <a:rPr lang="fr-FR" altLang="fr-FR" sz="2000" dirty="0" smtClean="0">
                <a:solidFill>
                  <a:srgbClr val="000000"/>
                </a:solidFill>
              </a:rPr>
              <a:t> 540 </a:t>
            </a:r>
            <a:r>
              <a:rPr lang="fr-FR" altLang="fr-FR" sz="2000" dirty="0" err="1" smtClean="0">
                <a:solidFill>
                  <a:srgbClr val="000000"/>
                </a:solidFill>
              </a:rPr>
              <a:t>attendees</a:t>
            </a:r>
            <a:endParaRPr lang="fr-FR" altLang="fr-FR" sz="2000" dirty="0" smtClean="0">
              <a:solidFill>
                <a:srgbClr val="000000"/>
              </a:solidFill>
            </a:endParaRPr>
          </a:p>
          <a:p>
            <a:pPr eaLnBrk="1">
              <a:lnSpc>
                <a:spcPct val="150000"/>
              </a:lnSpc>
              <a:spcBef>
                <a:spcPts val="450"/>
              </a:spcBef>
              <a:buFont typeface="Times New Roman" panose="02020603050405020304" pitchFamily="18" charset="0"/>
              <a:buChar char="•"/>
            </a:pPr>
            <a:r>
              <a:rPr lang="fr-FR" altLang="fr-FR" sz="2000" dirty="0">
                <a:solidFill>
                  <a:srgbClr val="000000"/>
                </a:solidFill>
              </a:rPr>
              <a:t> </a:t>
            </a:r>
            <a:r>
              <a:rPr lang="fr-FR" altLang="fr-FR" sz="2000" dirty="0" err="1" smtClean="0">
                <a:solidFill>
                  <a:srgbClr val="000000"/>
                </a:solidFill>
              </a:rPr>
              <a:t>Waiting</a:t>
            </a:r>
            <a:r>
              <a:rPr lang="fr-FR" altLang="fr-FR" sz="2000" dirty="0" smtClean="0">
                <a:solidFill>
                  <a:srgbClr val="000000"/>
                </a:solidFill>
              </a:rPr>
              <a:t> for reports of </a:t>
            </a:r>
            <a:r>
              <a:rPr lang="fr-FR" altLang="fr-FR" sz="2000" dirty="0" err="1" smtClean="0">
                <a:solidFill>
                  <a:srgbClr val="000000"/>
                </a:solidFill>
              </a:rPr>
              <a:t>schools</a:t>
            </a:r>
            <a:r>
              <a:rPr lang="fr-FR" altLang="fr-FR" sz="2000" dirty="0" smtClean="0">
                <a:solidFill>
                  <a:srgbClr val="000000"/>
                </a:solidFill>
              </a:rPr>
              <a:t> 2018 and 2019</a:t>
            </a:r>
          </a:p>
          <a:p>
            <a:pPr eaLnBrk="1">
              <a:lnSpc>
                <a:spcPct val="150000"/>
              </a:lnSpc>
              <a:spcBef>
                <a:spcPts val="450"/>
              </a:spcBef>
              <a:buFont typeface="Times New Roman" panose="02020603050405020304" pitchFamily="18" charset="0"/>
              <a:buChar char="•"/>
            </a:pPr>
            <a:r>
              <a:rPr lang="en-GB" altLang="fr-FR" sz="2000" dirty="0">
                <a:solidFill>
                  <a:srgbClr val="000000"/>
                </a:solidFill>
              </a:rPr>
              <a:t> </a:t>
            </a:r>
            <a:r>
              <a:rPr lang="en-GB" altLang="fr-FR" sz="2000" dirty="0" smtClean="0">
                <a:solidFill>
                  <a:srgbClr val="000000"/>
                </a:solidFill>
              </a:rPr>
              <a:t>209.4k€ of support granted to 24 different schools (on a total budget of 210k€)</a:t>
            </a:r>
          </a:p>
          <a:p>
            <a:pPr eaLnBrk="1">
              <a:lnSpc>
                <a:spcPct val="150000"/>
              </a:lnSpc>
              <a:spcBef>
                <a:spcPts val="450"/>
              </a:spcBef>
              <a:buFont typeface="Times New Roman" panose="02020603050405020304" pitchFamily="18" charset="0"/>
              <a:buChar char="•"/>
            </a:pPr>
            <a:r>
              <a:rPr lang="en-GB" altLang="fr-FR" sz="2000" dirty="0">
                <a:solidFill>
                  <a:srgbClr val="000000"/>
                </a:solidFill>
              </a:rPr>
              <a:t> </a:t>
            </a:r>
            <a:r>
              <a:rPr lang="en-GB" altLang="fr-FR" sz="2000" dirty="0" smtClean="0">
                <a:solidFill>
                  <a:srgbClr val="000000"/>
                </a:solidFill>
              </a:rPr>
              <a:t>94.2k€ already transferred to schools organizers</a:t>
            </a:r>
          </a:p>
          <a:p>
            <a:pPr eaLnBrk="1">
              <a:lnSpc>
                <a:spcPct val="150000"/>
              </a:lnSpc>
              <a:spcBef>
                <a:spcPts val="450"/>
              </a:spcBef>
              <a:buFont typeface="Times New Roman" panose="02020603050405020304" pitchFamily="18" charset="0"/>
              <a:buChar char="•"/>
            </a:pPr>
            <a:endParaRPr lang="en-GB" altLang="fr-FR" sz="2000" dirty="0">
              <a:solidFill>
                <a:srgbClr val="000000"/>
              </a:solidFill>
            </a:endParaRPr>
          </a:p>
          <a:p>
            <a:pPr eaLnBrk="1">
              <a:lnSpc>
                <a:spcPct val="150000"/>
              </a:lnSpc>
              <a:spcBef>
                <a:spcPts val="450"/>
              </a:spcBef>
            </a:pPr>
            <a:r>
              <a:rPr lang="en-GB" altLang="fr-FR" sz="2000" dirty="0" smtClean="0">
                <a:solidFill>
                  <a:srgbClr val="000000"/>
                </a:solidFill>
              </a:rPr>
              <a:t>All on track </a:t>
            </a:r>
            <a:endParaRPr lang="fr-FR" altLang="fr-FR" sz="20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Box 1"/>
          <p:cNvSpPr txBox="1">
            <a:spLocks noChangeArrowheads="1"/>
          </p:cNvSpPr>
          <p:nvPr/>
        </p:nvSpPr>
        <p:spPr bwMode="auto">
          <a:xfrm>
            <a:off x="635000" y="779165"/>
            <a:ext cx="67278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marL="215900" indent="-211138"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15900" algn="l"/>
                <a:tab pos="673100" algn="l"/>
                <a:tab pos="1130300" algn="l"/>
                <a:tab pos="1587500" algn="l"/>
                <a:tab pos="2044700" algn="l"/>
                <a:tab pos="2501900" algn="l"/>
                <a:tab pos="2959100" algn="l"/>
                <a:tab pos="3416300" algn="l"/>
                <a:tab pos="3873500" algn="l"/>
                <a:tab pos="4330700" algn="l"/>
                <a:tab pos="4787900" algn="l"/>
                <a:tab pos="5245100" algn="l"/>
                <a:tab pos="5702300" algn="l"/>
                <a:tab pos="6159500" algn="l"/>
                <a:tab pos="6616700" algn="l"/>
                <a:tab pos="7073900" algn="l"/>
                <a:tab pos="7531100" algn="l"/>
                <a:tab pos="7988300" algn="l"/>
                <a:tab pos="8445500" algn="l"/>
                <a:tab pos="8902700" algn="l"/>
                <a:tab pos="93599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1pPr>
            <a:lvl2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15900" algn="l"/>
                <a:tab pos="673100" algn="l"/>
                <a:tab pos="1130300" algn="l"/>
                <a:tab pos="1587500" algn="l"/>
                <a:tab pos="2044700" algn="l"/>
                <a:tab pos="2501900" algn="l"/>
                <a:tab pos="2959100" algn="l"/>
                <a:tab pos="3416300" algn="l"/>
                <a:tab pos="3873500" algn="l"/>
                <a:tab pos="4330700" algn="l"/>
                <a:tab pos="4787900" algn="l"/>
                <a:tab pos="5245100" algn="l"/>
                <a:tab pos="5702300" algn="l"/>
                <a:tab pos="6159500" algn="l"/>
                <a:tab pos="6616700" algn="l"/>
                <a:tab pos="7073900" algn="l"/>
                <a:tab pos="7531100" algn="l"/>
                <a:tab pos="7988300" algn="l"/>
                <a:tab pos="8445500" algn="l"/>
                <a:tab pos="8902700" algn="l"/>
                <a:tab pos="93599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15900" algn="l"/>
                <a:tab pos="673100" algn="l"/>
                <a:tab pos="1130300" algn="l"/>
                <a:tab pos="1587500" algn="l"/>
                <a:tab pos="2044700" algn="l"/>
                <a:tab pos="2501900" algn="l"/>
                <a:tab pos="2959100" algn="l"/>
                <a:tab pos="3416300" algn="l"/>
                <a:tab pos="3873500" algn="l"/>
                <a:tab pos="4330700" algn="l"/>
                <a:tab pos="4787900" algn="l"/>
                <a:tab pos="5245100" algn="l"/>
                <a:tab pos="5702300" algn="l"/>
                <a:tab pos="6159500" algn="l"/>
                <a:tab pos="6616700" algn="l"/>
                <a:tab pos="7073900" algn="l"/>
                <a:tab pos="7531100" algn="l"/>
                <a:tab pos="7988300" algn="l"/>
                <a:tab pos="8445500" algn="l"/>
                <a:tab pos="8902700" algn="l"/>
                <a:tab pos="93599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15900" algn="l"/>
                <a:tab pos="673100" algn="l"/>
                <a:tab pos="1130300" algn="l"/>
                <a:tab pos="1587500" algn="l"/>
                <a:tab pos="2044700" algn="l"/>
                <a:tab pos="2501900" algn="l"/>
                <a:tab pos="2959100" algn="l"/>
                <a:tab pos="3416300" algn="l"/>
                <a:tab pos="3873500" algn="l"/>
                <a:tab pos="4330700" algn="l"/>
                <a:tab pos="4787900" algn="l"/>
                <a:tab pos="5245100" algn="l"/>
                <a:tab pos="5702300" algn="l"/>
                <a:tab pos="6159500" algn="l"/>
                <a:tab pos="6616700" algn="l"/>
                <a:tab pos="7073900" algn="l"/>
                <a:tab pos="7531100" algn="l"/>
                <a:tab pos="7988300" algn="l"/>
                <a:tab pos="8445500" algn="l"/>
                <a:tab pos="8902700" algn="l"/>
                <a:tab pos="93599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15900" algn="l"/>
                <a:tab pos="673100" algn="l"/>
                <a:tab pos="1130300" algn="l"/>
                <a:tab pos="1587500" algn="l"/>
                <a:tab pos="2044700" algn="l"/>
                <a:tab pos="2501900" algn="l"/>
                <a:tab pos="2959100" algn="l"/>
                <a:tab pos="3416300" algn="l"/>
                <a:tab pos="3873500" algn="l"/>
                <a:tab pos="4330700" algn="l"/>
                <a:tab pos="4787900" algn="l"/>
                <a:tab pos="5245100" algn="l"/>
                <a:tab pos="5702300" algn="l"/>
                <a:tab pos="6159500" algn="l"/>
                <a:tab pos="6616700" algn="l"/>
                <a:tab pos="7073900" algn="l"/>
                <a:tab pos="7531100" algn="l"/>
                <a:tab pos="7988300" algn="l"/>
                <a:tab pos="8445500" algn="l"/>
                <a:tab pos="8902700" algn="l"/>
                <a:tab pos="93599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15900" algn="l"/>
                <a:tab pos="673100" algn="l"/>
                <a:tab pos="1130300" algn="l"/>
                <a:tab pos="1587500" algn="l"/>
                <a:tab pos="2044700" algn="l"/>
                <a:tab pos="2501900" algn="l"/>
                <a:tab pos="2959100" algn="l"/>
                <a:tab pos="3416300" algn="l"/>
                <a:tab pos="3873500" algn="l"/>
                <a:tab pos="4330700" algn="l"/>
                <a:tab pos="4787900" algn="l"/>
                <a:tab pos="5245100" algn="l"/>
                <a:tab pos="5702300" algn="l"/>
                <a:tab pos="6159500" algn="l"/>
                <a:tab pos="6616700" algn="l"/>
                <a:tab pos="7073900" algn="l"/>
                <a:tab pos="7531100" algn="l"/>
                <a:tab pos="7988300" algn="l"/>
                <a:tab pos="8445500" algn="l"/>
                <a:tab pos="8902700" algn="l"/>
                <a:tab pos="93599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15900" algn="l"/>
                <a:tab pos="673100" algn="l"/>
                <a:tab pos="1130300" algn="l"/>
                <a:tab pos="1587500" algn="l"/>
                <a:tab pos="2044700" algn="l"/>
                <a:tab pos="2501900" algn="l"/>
                <a:tab pos="2959100" algn="l"/>
                <a:tab pos="3416300" algn="l"/>
                <a:tab pos="3873500" algn="l"/>
                <a:tab pos="4330700" algn="l"/>
                <a:tab pos="4787900" algn="l"/>
                <a:tab pos="5245100" algn="l"/>
                <a:tab pos="5702300" algn="l"/>
                <a:tab pos="6159500" algn="l"/>
                <a:tab pos="6616700" algn="l"/>
                <a:tab pos="7073900" algn="l"/>
                <a:tab pos="7531100" algn="l"/>
                <a:tab pos="7988300" algn="l"/>
                <a:tab pos="8445500" algn="l"/>
                <a:tab pos="8902700" algn="l"/>
                <a:tab pos="93599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15900" algn="l"/>
                <a:tab pos="673100" algn="l"/>
                <a:tab pos="1130300" algn="l"/>
                <a:tab pos="1587500" algn="l"/>
                <a:tab pos="2044700" algn="l"/>
                <a:tab pos="2501900" algn="l"/>
                <a:tab pos="2959100" algn="l"/>
                <a:tab pos="3416300" algn="l"/>
                <a:tab pos="3873500" algn="l"/>
                <a:tab pos="4330700" algn="l"/>
                <a:tab pos="4787900" algn="l"/>
                <a:tab pos="5245100" algn="l"/>
                <a:tab pos="5702300" algn="l"/>
                <a:tab pos="6159500" algn="l"/>
                <a:tab pos="6616700" algn="l"/>
                <a:tab pos="7073900" algn="l"/>
                <a:tab pos="7531100" algn="l"/>
                <a:tab pos="7988300" algn="l"/>
                <a:tab pos="8445500" algn="l"/>
                <a:tab pos="8902700" algn="l"/>
                <a:tab pos="93599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15900" algn="l"/>
                <a:tab pos="673100" algn="l"/>
                <a:tab pos="1130300" algn="l"/>
                <a:tab pos="1587500" algn="l"/>
                <a:tab pos="2044700" algn="l"/>
                <a:tab pos="2501900" algn="l"/>
                <a:tab pos="2959100" algn="l"/>
                <a:tab pos="3416300" algn="l"/>
                <a:tab pos="3873500" algn="l"/>
                <a:tab pos="4330700" algn="l"/>
                <a:tab pos="4787900" algn="l"/>
                <a:tab pos="5245100" algn="l"/>
                <a:tab pos="5702300" algn="l"/>
                <a:tab pos="6159500" algn="l"/>
                <a:tab pos="6616700" algn="l"/>
                <a:tab pos="7073900" algn="l"/>
                <a:tab pos="7531100" algn="l"/>
                <a:tab pos="7988300" algn="l"/>
                <a:tab pos="8445500" algn="l"/>
                <a:tab pos="8902700" algn="l"/>
                <a:tab pos="93599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GB" altLang="fr-FR" sz="2400" dirty="0">
                <a:solidFill>
                  <a:srgbClr val="000000"/>
                </a:solidFill>
              </a:rPr>
              <a:t>Task 3.3.3b: </a:t>
            </a:r>
            <a:r>
              <a:rPr lang="en-GB" altLang="fr-FR" sz="2400" b="1" dirty="0" smtClean="0">
                <a:solidFill>
                  <a:srgbClr val="FF0000"/>
                </a:solidFill>
              </a:rPr>
              <a:t>Specialized</a:t>
            </a:r>
            <a:r>
              <a:rPr lang="en-GB" altLang="fr-FR" sz="2400" dirty="0" smtClean="0">
                <a:solidFill>
                  <a:srgbClr val="000000"/>
                </a:solidFill>
              </a:rPr>
              <a:t> </a:t>
            </a:r>
            <a:r>
              <a:rPr lang="en-GB" altLang="fr-FR" sz="2400" dirty="0">
                <a:solidFill>
                  <a:srgbClr val="000000"/>
                </a:solidFill>
              </a:rPr>
              <a:t>neutron and muon schools</a:t>
            </a:r>
          </a:p>
        </p:txBody>
      </p:sp>
      <p:sp>
        <p:nvSpPr>
          <p:cNvPr id="30722" name="Text Box 2"/>
          <p:cNvSpPr txBox="1">
            <a:spLocks noChangeArrowheads="1"/>
          </p:cNvSpPr>
          <p:nvPr/>
        </p:nvSpPr>
        <p:spPr bwMode="auto">
          <a:xfrm>
            <a:off x="558800" y="1293515"/>
            <a:ext cx="8310563" cy="695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marL="212725" indent="-212725"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12725" algn="l"/>
                <a:tab pos="669925" algn="l"/>
                <a:tab pos="1127125" algn="l"/>
                <a:tab pos="1584325" algn="l"/>
                <a:tab pos="2041525" algn="l"/>
                <a:tab pos="2498725" algn="l"/>
                <a:tab pos="2955925" algn="l"/>
                <a:tab pos="3413125" algn="l"/>
                <a:tab pos="3870325" algn="l"/>
                <a:tab pos="4327525" algn="l"/>
                <a:tab pos="4784725" algn="l"/>
                <a:tab pos="5241925" algn="l"/>
                <a:tab pos="5699125" algn="l"/>
                <a:tab pos="6156325" algn="l"/>
                <a:tab pos="6613525" algn="l"/>
                <a:tab pos="7070725" algn="l"/>
                <a:tab pos="7527925" algn="l"/>
                <a:tab pos="7985125" algn="l"/>
                <a:tab pos="8442325" algn="l"/>
                <a:tab pos="8899525" algn="l"/>
                <a:tab pos="9356725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1pPr>
            <a:lvl2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12725" algn="l"/>
                <a:tab pos="669925" algn="l"/>
                <a:tab pos="1127125" algn="l"/>
                <a:tab pos="1584325" algn="l"/>
                <a:tab pos="2041525" algn="l"/>
                <a:tab pos="2498725" algn="l"/>
                <a:tab pos="2955925" algn="l"/>
                <a:tab pos="3413125" algn="l"/>
                <a:tab pos="3870325" algn="l"/>
                <a:tab pos="4327525" algn="l"/>
                <a:tab pos="4784725" algn="l"/>
                <a:tab pos="5241925" algn="l"/>
                <a:tab pos="5699125" algn="l"/>
                <a:tab pos="6156325" algn="l"/>
                <a:tab pos="6613525" algn="l"/>
                <a:tab pos="7070725" algn="l"/>
                <a:tab pos="7527925" algn="l"/>
                <a:tab pos="7985125" algn="l"/>
                <a:tab pos="8442325" algn="l"/>
                <a:tab pos="8899525" algn="l"/>
                <a:tab pos="9356725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12725" algn="l"/>
                <a:tab pos="669925" algn="l"/>
                <a:tab pos="1127125" algn="l"/>
                <a:tab pos="1584325" algn="l"/>
                <a:tab pos="2041525" algn="l"/>
                <a:tab pos="2498725" algn="l"/>
                <a:tab pos="2955925" algn="l"/>
                <a:tab pos="3413125" algn="l"/>
                <a:tab pos="3870325" algn="l"/>
                <a:tab pos="4327525" algn="l"/>
                <a:tab pos="4784725" algn="l"/>
                <a:tab pos="5241925" algn="l"/>
                <a:tab pos="5699125" algn="l"/>
                <a:tab pos="6156325" algn="l"/>
                <a:tab pos="6613525" algn="l"/>
                <a:tab pos="7070725" algn="l"/>
                <a:tab pos="7527925" algn="l"/>
                <a:tab pos="7985125" algn="l"/>
                <a:tab pos="8442325" algn="l"/>
                <a:tab pos="8899525" algn="l"/>
                <a:tab pos="9356725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12725" algn="l"/>
                <a:tab pos="669925" algn="l"/>
                <a:tab pos="1127125" algn="l"/>
                <a:tab pos="1584325" algn="l"/>
                <a:tab pos="2041525" algn="l"/>
                <a:tab pos="2498725" algn="l"/>
                <a:tab pos="2955925" algn="l"/>
                <a:tab pos="3413125" algn="l"/>
                <a:tab pos="3870325" algn="l"/>
                <a:tab pos="4327525" algn="l"/>
                <a:tab pos="4784725" algn="l"/>
                <a:tab pos="5241925" algn="l"/>
                <a:tab pos="5699125" algn="l"/>
                <a:tab pos="6156325" algn="l"/>
                <a:tab pos="6613525" algn="l"/>
                <a:tab pos="7070725" algn="l"/>
                <a:tab pos="7527925" algn="l"/>
                <a:tab pos="7985125" algn="l"/>
                <a:tab pos="8442325" algn="l"/>
                <a:tab pos="8899525" algn="l"/>
                <a:tab pos="9356725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12725" algn="l"/>
                <a:tab pos="669925" algn="l"/>
                <a:tab pos="1127125" algn="l"/>
                <a:tab pos="1584325" algn="l"/>
                <a:tab pos="2041525" algn="l"/>
                <a:tab pos="2498725" algn="l"/>
                <a:tab pos="2955925" algn="l"/>
                <a:tab pos="3413125" algn="l"/>
                <a:tab pos="3870325" algn="l"/>
                <a:tab pos="4327525" algn="l"/>
                <a:tab pos="4784725" algn="l"/>
                <a:tab pos="5241925" algn="l"/>
                <a:tab pos="5699125" algn="l"/>
                <a:tab pos="6156325" algn="l"/>
                <a:tab pos="6613525" algn="l"/>
                <a:tab pos="7070725" algn="l"/>
                <a:tab pos="7527925" algn="l"/>
                <a:tab pos="7985125" algn="l"/>
                <a:tab pos="8442325" algn="l"/>
                <a:tab pos="8899525" algn="l"/>
                <a:tab pos="9356725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12725" algn="l"/>
                <a:tab pos="669925" algn="l"/>
                <a:tab pos="1127125" algn="l"/>
                <a:tab pos="1584325" algn="l"/>
                <a:tab pos="2041525" algn="l"/>
                <a:tab pos="2498725" algn="l"/>
                <a:tab pos="2955925" algn="l"/>
                <a:tab pos="3413125" algn="l"/>
                <a:tab pos="3870325" algn="l"/>
                <a:tab pos="4327525" algn="l"/>
                <a:tab pos="4784725" algn="l"/>
                <a:tab pos="5241925" algn="l"/>
                <a:tab pos="5699125" algn="l"/>
                <a:tab pos="6156325" algn="l"/>
                <a:tab pos="6613525" algn="l"/>
                <a:tab pos="7070725" algn="l"/>
                <a:tab pos="7527925" algn="l"/>
                <a:tab pos="7985125" algn="l"/>
                <a:tab pos="8442325" algn="l"/>
                <a:tab pos="8899525" algn="l"/>
                <a:tab pos="9356725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12725" algn="l"/>
                <a:tab pos="669925" algn="l"/>
                <a:tab pos="1127125" algn="l"/>
                <a:tab pos="1584325" algn="l"/>
                <a:tab pos="2041525" algn="l"/>
                <a:tab pos="2498725" algn="l"/>
                <a:tab pos="2955925" algn="l"/>
                <a:tab pos="3413125" algn="l"/>
                <a:tab pos="3870325" algn="l"/>
                <a:tab pos="4327525" algn="l"/>
                <a:tab pos="4784725" algn="l"/>
                <a:tab pos="5241925" algn="l"/>
                <a:tab pos="5699125" algn="l"/>
                <a:tab pos="6156325" algn="l"/>
                <a:tab pos="6613525" algn="l"/>
                <a:tab pos="7070725" algn="l"/>
                <a:tab pos="7527925" algn="l"/>
                <a:tab pos="7985125" algn="l"/>
                <a:tab pos="8442325" algn="l"/>
                <a:tab pos="8899525" algn="l"/>
                <a:tab pos="9356725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12725" algn="l"/>
                <a:tab pos="669925" algn="l"/>
                <a:tab pos="1127125" algn="l"/>
                <a:tab pos="1584325" algn="l"/>
                <a:tab pos="2041525" algn="l"/>
                <a:tab pos="2498725" algn="l"/>
                <a:tab pos="2955925" algn="l"/>
                <a:tab pos="3413125" algn="l"/>
                <a:tab pos="3870325" algn="l"/>
                <a:tab pos="4327525" algn="l"/>
                <a:tab pos="4784725" algn="l"/>
                <a:tab pos="5241925" algn="l"/>
                <a:tab pos="5699125" algn="l"/>
                <a:tab pos="6156325" algn="l"/>
                <a:tab pos="6613525" algn="l"/>
                <a:tab pos="7070725" algn="l"/>
                <a:tab pos="7527925" algn="l"/>
                <a:tab pos="7985125" algn="l"/>
                <a:tab pos="8442325" algn="l"/>
                <a:tab pos="8899525" algn="l"/>
                <a:tab pos="9356725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12725" algn="l"/>
                <a:tab pos="669925" algn="l"/>
                <a:tab pos="1127125" algn="l"/>
                <a:tab pos="1584325" algn="l"/>
                <a:tab pos="2041525" algn="l"/>
                <a:tab pos="2498725" algn="l"/>
                <a:tab pos="2955925" algn="l"/>
                <a:tab pos="3413125" algn="l"/>
                <a:tab pos="3870325" algn="l"/>
                <a:tab pos="4327525" algn="l"/>
                <a:tab pos="4784725" algn="l"/>
                <a:tab pos="5241925" algn="l"/>
                <a:tab pos="5699125" algn="l"/>
                <a:tab pos="6156325" algn="l"/>
                <a:tab pos="6613525" algn="l"/>
                <a:tab pos="7070725" algn="l"/>
                <a:tab pos="7527925" algn="l"/>
                <a:tab pos="7985125" algn="l"/>
                <a:tab pos="8442325" algn="l"/>
                <a:tab pos="8899525" algn="l"/>
                <a:tab pos="9356725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9pPr>
          </a:lstStyle>
          <a:p>
            <a:pPr eaLnBrk="1" hangingPunct="1">
              <a:spcBef>
                <a:spcPts val="450"/>
              </a:spcBef>
              <a:buFont typeface="Wingdings" panose="05000000000000000000" pitchFamily="2" charset="2"/>
              <a:buChar char=""/>
            </a:pPr>
            <a:r>
              <a:rPr lang="en-GB" altLang="fr-FR" b="1" dirty="0" smtClean="0">
                <a:solidFill>
                  <a:schemeClr val="accent2"/>
                </a:solidFill>
              </a:rPr>
              <a:t>First </a:t>
            </a:r>
            <a:r>
              <a:rPr lang="en-GB" altLang="fr-FR" b="1" dirty="0">
                <a:solidFill>
                  <a:schemeClr val="accent2"/>
                </a:solidFill>
              </a:rPr>
              <a:t>call </a:t>
            </a:r>
            <a:r>
              <a:rPr lang="en-GB" altLang="fr-FR" dirty="0">
                <a:solidFill>
                  <a:srgbClr val="000000"/>
                </a:solidFill>
              </a:rPr>
              <a:t>organized in November 2016 (deadline for application November 30</a:t>
            </a:r>
            <a:r>
              <a:rPr lang="en-GB" altLang="fr-FR" baseline="33000" dirty="0">
                <a:solidFill>
                  <a:srgbClr val="000000"/>
                </a:solidFill>
              </a:rPr>
              <a:t>th</a:t>
            </a:r>
            <a:r>
              <a:rPr lang="en-GB" altLang="fr-FR" dirty="0">
                <a:solidFill>
                  <a:srgbClr val="000000"/>
                </a:solidFill>
              </a:rPr>
              <a:t>)</a:t>
            </a:r>
          </a:p>
          <a:p>
            <a:pPr eaLnBrk="1" hangingPunct="1">
              <a:spcBef>
                <a:spcPts val="450"/>
              </a:spcBef>
              <a:buFont typeface="Wingdings" panose="05000000000000000000" pitchFamily="2" charset="2"/>
              <a:buChar char=""/>
            </a:pPr>
            <a:r>
              <a:rPr lang="en-GB" altLang="fr-FR" dirty="0">
                <a:solidFill>
                  <a:srgbClr val="000000"/>
                </a:solidFill>
              </a:rPr>
              <a:t>6 schools supported for a total of 28.5k€</a:t>
            </a:r>
          </a:p>
        </p:txBody>
      </p:sp>
      <p:graphicFrame>
        <p:nvGraphicFramePr>
          <p:cNvPr id="30723" name="Group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9085664"/>
              </p:ext>
            </p:extLst>
          </p:nvPr>
        </p:nvGraphicFramePr>
        <p:xfrm>
          <a:off x="973138" y="1988840"/>
          <a:ext cx="7067550" cy="2171700"/>
        </p:xfrm>
        <a:graphic>
          <a:graphicData uri="http://schemas.openxmlformats.org/drawingml/2006/table">
            <a:tbl>
              <a:tblPr/>
              <a:tblGrid>
                <a:gridCol w="70675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61950">
                <a:tc>
                  <a:txBody>
                    <a:bodyPr/>
                    <a:lstStyle>
                      <a:lvl1pPr>
                        <a:lnSpc>
                          <a:spcPct val="83000"/>
                        </a:lnSpc>
                        <a:spcBef>
                          <a:spcPts val="1425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1pPr>
                      <a:lvl2pPr>
                        <a:lnSpc>
                          <a:spcPct val="83000"/>
                        </a:lnSpc>
                        <a:spcBef>
                          <a:spcPts val="1138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2pPr>
                      <a:lvl3pPr>
                        <a:lnSpc>
                          <a:spcPct val="83000"/>
                        </a:lnSpc>
                        <a:spcBef>
                          <a:spcPts val="850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3pPr>
                      <a:lvl4pPr>
                        <a:lnSpc>
                          <a:spcPct val="83000"/>
                        </a:lnSpc>
                        <a:spcBef>
                          <a:spcPts val="575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4pPr>
                      <a:lvl5pPr>
                        <a:lnSpc>
                          <a:spcPct val="83000"/>
                        </a:lnSpc>
                        <a:spcBef>
                          <a:spcPts val="288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4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GB" altLang="fr-F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01. Matrac 1 (Neutron and Synchrotron for Engineering), Hamburg</a:t>
                      </a:r>
                      <a:r>
                        <a:rPr kumimoji="0" lang="hu-HU" altLang="fr-F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 Germany</a:t>
                      </a:r>
                      <a:r>
                        <a:rPr kumimoji="0" lang="en-GB" altLang="fr-F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 (09/2017)</a:t>
                      </a:r>
                    </a:p>
                  </a:txBody>
                  <a:tcPr marL="68400" marR="68400" marT="241496" marB="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1950">
                <a:tc>
                  <a:txBody>
                    <a:bodyPr/>
                    <a:lstStyle>
                      <a:lvl1pPr>
                        <a:lnSpc>
                          <a:spcPct val="83000"/>
                        </a:lnSpc>
                        <a:spcBef>
                          <a:spcPts val="1425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1pPr>
                      <a:lvl2pPr>
                        <a:lnSpc>
                          <a:spcPct val="83000"/>
                        </a:lnSpc>
                        <a:spcBef>
                          <a:spcPts val="1138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2pPr>
                      <a:lvl3pPr>
                        <a:lnSpc>
                          <a:spcPct val="83000"/>
                        </a:lnSpc>
                        <a:spcBef>
                          <a:spcPts val="850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3pPr>
                      <a:lvl4pPr>
                        <a:lnSpc>
                          <a:spcPct val="83000"/>
                        </a:lnSpc>
                        <a:spcBef>
                          <a:spcPts val="575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4pPr>
                      <a:lvl5pPr>
                        <a:lnSpc>
                          <a:spcPct val="83000"/>
                        </a:lnSpc>
                        <a:spcBef>
                          <a:spcPts val="288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4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GB" altLang="fr-F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02. Matrac 2 (Neutron and Synchrotron for Engineering), Münich</a:t>
                      </a:r>
                      <a:r>
                        <a:rPr kumimoji="0" lang="hu-HU" altLang="fr-F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 Germany</a:t>
                      </a:r>
                      <a:r>
                        <a:rPr kumimoji="0" lang="en-GB" altLang="fr-F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 (02/2017)</a:t>
                      </a:r>
                    </a:p>
                  </a:txBody>
                  <a:tcPr marL="68400" marR="68400" marT="241496" marB="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1950">
                <a:tc>
                  <a:txBody>
                    <a:bodyPr/>
                    <a:lstStyle>
                      <a:lvl1pPr>
                        <a:lnSpc>
                          <a:spcPct val="83000"/>
                        </a:lnSpc>
                        <a:spcBef>
                          <a:spcPts val="1425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1pPr>
                      <a:lvl2pPr>
                        <a:lnSpc>
                          <a:spcPct val="83000"/>
                        </a:lnSpc>
                        <a:spcBef>
                          <a:spcPts val="1138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2pPr>
                      <a:lvl3pPr>
                        <a:lnSpc>
                          <a:spcPct val="83000"/>
                        </a:lnSpc>
                        <a:spcBef>
                          <a:spcPts val="850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3pPr>
                      <a:lvl4pPr>
                        <a:lnSpc>
                          <a:spcPct val="83000"/>
                        </a:lnSpc>
                        <a:spcBef>
                          <a:spcPts val="575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4pPr>
                      <a:lvl5pPr>
                        <a:lnSpc>
                          <a:spcPct val="83000"/>
                        </a:lnSpc>
                        <a:spcBef>
                          <a:spcPts val="288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4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GB" altLang="fr-F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03. </a:t>
                      </a:r>
                      <a:r>
                        <a:rPr kumimoji="0" lang="fr-FR" altLang="fr-F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SonS (Neutron precession techniques), Erice, Italy (07/2017)</a:t>
                      </a:r>
                    </a:p>
                  </a:txBody>
                  <a:tcPr marL="68400" marR="68400" marT="241496" marB="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1950">
                <a:tc>
                  <a:txBody>
                    <a:bodyPr/>
                    <a:lstStyle>
                      <a:lvl1pPr>
                        <a:lnSpc>
                          <a:spcPct val="83000"/>
                        </a:lnSpc>
                        <a:spcBef>
                          <a:spcPts val="1425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1pPr>
                      <a:lvl2pPr>
                        <a:lnSpc>
                          <a:spcPct val="83000"/>
                        </a:lnSpc>
                        <a:spcBef>
                          <a:spcPts val="1138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2pPr>
                      <a:lvl3pPr>
                        <a:lnSpc>
                          <a:spcPct val="83000"/>
                        </a:lnSpc>
                        <a:spcBef>
                          <a:spcPts val="850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3pPr>
                      <a:lvl4pPr>
                        <a:lnSpc>
                          <a:spcPct val="83000"/>
                        </a:lnSpc>
                        <a:spcBef>
                          <a:spcPts val="575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4pPr>
                      <a:lvl5pPr>
                        <a:lnSpc>
                          <a:spcPct val="83000"/>
                        </a:lnSpc>
                        <a:spcBef>
                          <a:spcPts val="288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4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GB" altLang="fr-F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04. </a:t>
                      </a:r>
                      <a:r>
                        <a:rPr kumimoji="0" lang="fr-FR" altLang="fr-F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SISN (Neutron scattering data handling), San Giovanni in Valle Aurina, Italy (06/2017)</a:t>
                      </a:r>
                    </a:p>
                  </a:txBody>
                  <a:tcPr marL="68400" marR="68400" marT="241496" marB="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1950">
                <a:tc>
                  <a:txBody>
                    <a:bodyPr/>
                    <a:lstStyle>
                      <a:lvl1pPr>
                        <a:lnSpc>
                          <a:spcPct val="83000"/>
                        </a:lnSpc>
                        <a:spcBef>
                          <a:spcPts val="1425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1pPr>
                      <a:lvl2pPr>
                        <a:lnSpc>
                          <a:spcPct val="83000"/>
                        </a:lnSpc>
                        <a:spcBef>
                          <a:spcPts val="1138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2pPr>
                      <a:lvl3pPr>
                        <a:lnSpc>
                          <a:spcPct val="83000"/>
                        </a:lnSpc>
                        <a:spcBef>
                          <a:spcPts val="850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3pPr>
                      <a:lvl4pPr>
                        <a:lnSpc>
                          <a:spcPct val="83000"/>
                        </a:lnSpc>
                        <a:spcBef>
                          <a:spcPts val="575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4pPr>
                      <a:lvl5pPr>
                        <a:lnSpc>
                          <a:spcPct val="83000"/>
                        </a:lnSpc>
                        <a:spcBef>
                          <a:spcPts val="288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4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GB" altLang="fr-F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05. </a:t>
                      </a:r>
                      <a:r>
                        <a:rPr kumimoji="0" lang="fr-FR" altLang="fr-F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Bombannes 2016 (Neutrons and Soft Condensed Matter), Bombannes, France (06/2016)</a:t>
                      </a:r>
                    </a:p>
                  </a:txBody>
                  <a:tcPr marL="68400" marR="68400" marT="241496" marB="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1950">
                <a:tc>
                  <a:txBody>
                    <a:bodyPr/>
                    <a:lstStyle>
                      <a:lvl1pPr>
                        <a:lnSpc>
                          <a:spcPct val="83000"/>
                        </a:lnSpc>
                        <a:spcBef>
                          <a:spcPts val="1425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1pPr>
                      <a:lvl2pPr>
                        <a:lnSpc>
                          <a:spcPct val="83000"/>
                        </a:lnSpc>
                        <a:spcBef>
                          <a:spcPts val="1138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2pPr>
                      <a:lvl3pPr>
                        <a:lnSpc>
                          <a:spcPct val="83000"/>
                        </a:lnSpc>
                        <a:spcBef>
                          <a:spcPts val="850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3pPr>
                      <a:lvl4pPr>
                        <a:lnSpc>
                          <a:spcPct val="83000"/>
                        </a:lnSpc>
                        <a:spcBef>
                          <a:spcPts val="575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4pPr>
                      <a:lvl5pPr>
                        <a:lnSpc>
                          <a:spcPct val="83000"/>
                        </a:lnSpc>
                        <a:spcBef>
                          <a:spcPts val="288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4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GB" alt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06. </a:t>
                      </a:r>
                      <a:r>
                        <a:rPr kumimoji="0" lang="fr-FR" altLang="fr-FR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Bombannes</a:t>
                      </a:r>
                      <a:r>
                        <a:rPr kumimoji="0" lang="fr-FR" alt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 2018 (Neutrons and Soft Condensed </a:t>
                      </a:r>
                      <a:r>
                        <a:rPr kumimoji="0" lang="fr-FR" altLang="fr-FR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Matter</a:t>
                      </a:r>
                      <a:r>
                        <a:rPr kumimoji="0" lang="fr-FR" alt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), </a:t>
                      </a:r>
                      <a:r>
                        <a:rPr kumimoji="0" lang="fr-FR" altLang="fr-FR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Bombannes</a:t>
                      </a:r>
                      <a:r>
                        <a:rPr kumimoji="0" lang="fr-FR" alt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, France (06/2018)</a:t>
                      </a:r>
                    </a:p>
                  </a:txBody>
                  <a:tcPr marL="68400" marR="68400" marT="241496" marB="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0749" name="Text Box 29"/>
          <p:cNvSpPr txBox="1">
            <a:spLocks noChangeArrowheads="1"/>
          </p:cNvSpPr>
          <p:nvPr/>
        </p:nvSpPr>
        <p:spPr bwMode="auto">
          <a:xfrm>
            <a:off x="495300" y="4322763"/>
            <a:ext cx="8293100" cy="1963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1pPr>
            <a:lvl2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9pPr>
          </a:lstStyle>
          <a:p>
            <a:pPr eaLnBrk="1" hangingPunct="1">
              <a:spcBef>
                <a:spcPts val="450"/>
              </a:spcBef>
              <a:buClrTx/>
              <a:buFontTx/>
              <a:buNone/>
            </a:pPr>
            <a:r>
              <a:rPr lang="en-GB" altLang="fr-FR" b="1">
                <a:solidFill>
                  <a:srgbClr val="000000"/>
                </a:solidFill>
              </a:rPr>
              <a:t>Achieved goals:</a:t>
            </a:r>
          </a:p>
          <a:p>
            <a:pPr eaLnBrk="1" hangingPunct="1">
              <a:spcBef>
                <a:spcPts val="450"/>
              </a:spcBef>
              <a:buFont typeface="Times New Roman" panose="02020603050405020304" pitchFamily="18" charset="0"/>
              <a:buChar char="•"/>
            </a:pPr>
            <a:r>
              <a:rPr lang="fr-FR" altLang="fr-FR">
                <a:solidFill>
                  <a:srgbClr val="000000"/>
                </a:solidFill>
              </a:rPr>
              <a:t> 2 schools related to engineering subjects with high industrial impact in transport and energy (Matrac 1 and 2)</a:t>
            </a:r>
          </a:p>
          <a:p>
            <a:pPr eaLnBrk="1" hangingPunct="1">
              <a:spcBef>
                <a:spcPts val="450"/>
              </a:spcBef>
              <a:buFont typeface="Times New Roman" panose="02020603050405020304" pitchFamily="18" charset="0"/>
              <a:buChar char="•"/>
            </a:pPr>
            <a:r>
              <a:rPr lang="fr-FR" altLang="fr-FR">
                <a:solidFill>
                  <a:srgbClr val="000000"/>
                </a:solidFill>
              </a:rPr>
              <a:t> 2 schools related to soft matter, a blooming new neutron user community</a:t>
            </a:r>
          </a:p>
          <a:p>
            <a:pPr eaLnBrk="1" hangingPunct="1">
              <a:spcBef>
                <a:spcPts val="450"/>
              </a:spcBef>
              <a:buFont typeface="Times New Roman" panose="02020603050405020304" pitchFamily="18" charset="0"/>
              <a:buChar char="•"/>
            </a:pPr>
            <a:r>
              <a:rPr lang="fr-FR" altLang="fr-FR">
                <a:solidFill>
                  <a:srgbClr val="000000"/>
                </a:solidFill>
              </a:rPr>
              <a:t> One school on a very specalized promizing subject : Neutron precession techniques</a:t>
            </a:r>
          </a:p>
          <a:p>
            <a:pPr eaLnBrk="1" hangingPunct="1">
              <a:spcBef>
                <a:spcPts val="450"/>
              </a:spcBef>
              <a:buFont typeface="Times New Roman" panose="02020603050405020304" pitchFamily="18" charset="0"/>
              <a:buChar char="•"/>
            </a:pPr>
            <a:r>
              <a:rPr lang="fr-FR" altLang="fr-FR">
                <a:solidFill>
                  <a:srgbClr val="000000"/>
                </a:solidFill>
              </a:rPr>
              <a:t> Schools hosted in 3 different countries (France, Italy and Germany)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ext Box 1"/>
          <p:cNvSpPr txBox="1">
            <a:spLocks noChangeArrowheads="1"/>
          </p:cNvSpPr>
          <p:nvPr/>
        </p:nvSpPr>
        <p:spPr bwMode="auto">
          <a:xfrm>
            <a:off x="250825" y="690563"/>
            <a:ext cx="67278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marL="215900" indent="-211138"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15900" algn="l"/>
                <a:tab pos="673100" algn="l"/>
                <a:tab pos="1130300" algn="l"/>
                <a:tab pos="1587500" algn="l"/>
                <a:tab pos="2044700" algn="l"/>
                <a:tab pos="2501900" algn="l"/>
                <a:tab pos="2959100" algn="l"/>
                <a:tab pos="3416300" algn="l"/>
                <a:tab pos="3873500" algn="l"/>
                <a:tab pos="4330700" algn="l"/>
                <a:tab pos="4787900" algn="l"/>
                <a:tab pos="5245100" algn="l"/>
                <a:tab pos="5702300" algn="l"/>
                <a:tab pos="6159500" algn="l"/>
                <a:tab pos="6616700" algn="l"/>
                <a:tab pos="7073900" algn="l"/>
                <a:tab pos="7531100" algn="l"/>
                <a:tab pos="7988300" algn="l"/>
                <a:tab pos="8445500" algn="l"/>
                <a:tab pos="8902700" algn="l"/>
                <a:tab pos="93599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1pPr>
            <a:lvl2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15900" algn="l"/>
                <a:tab pos="673100" algn="l"/>
                <a:tab pos="1130300" algn="l"/>
                <a:tab pos="1587500" algn="l"/>
                <a:tab pos="2044700" algn="l"/>
                <a:tab pos="2501900" algn="l"/>
                <a:tab pos="2959100" algn="l"/>
                <a:tab pos="3416300" algn="l"/>
                <a:tab pos="3873500" algn="l"/>
                <a:tab pos="4330700" algn="l"/>
                <a:tab pos="4787900" algn="l"/>
                <a:tab pos="5245100" algn="l"/>
                <a:tab pos="5702300" algn="l"/>
                <a:tab pos="6159500" algn="l"/>
                <a:tab pos="6616700" algn="l"/>
                <a:tab pos="7073900" algn="l"/>
                <a:tab pos="7531100" algn="l"/>
                <a:tab pos="7988300" algn="l"/>
                <a:tab pos="8445500" algn="l"/>
                <a:tab pos="8902700" algn="l"/>
                <a:tab pos="93599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15900" algn="l"/>
                <a:tab pos="673100" algn="l"/>
                <a:tab pos="1130300" algn="l"/>
                <a:tab pos="1587500" algn="l"/>
                <a:tab pos="2044700" algn="l"/>
                <a:tab pos="2501900" algn="l"/>
                <a:tab pos="2959100" algn="l"/>
                <a:tab pos="3416300" algn="l"/>
                <a:tab pos="3873500" algn="l"/>
                <a:tab pos="4330700" algn="l"/>
                <a:tab pos="4787900" algn="l"/>
                <a:tab pos="5245100" algn="l"/>
                <a:tab pos="5702300" algn="l"/>
                <a:tab pos="6159500" algn="l"/>
                <a:tab pos="6616700" algn="l"/>
                <a:tab pos="7073900" algn="l"/>
                <a:tab pos="7531100" algn="l"/>
                <a:tab pos="7988300" algn="l"/>
                <a:tab pos="8445500" algn="l"/>
                <a:tab pos="8902700" algn="l"/>
                <a:tab pos="93599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15900" algn="l"/>
                <a:tab pos="673100" algn="l"/>
                <a:tab pos="1130300" algn="l"/>
                <a:tab pos="1587500" algn="l"/>
                <a:tab pos="2044700" algn="l"/>
                <a:tab pos="2501900" algn="l"/>
                <a:tab pos="2959100" algn="l"/>
                <a:tab pos="3416300" algn="l"/>
                <a:tab pos="3873500" algn="l"/>
                <a:tab pos="4330700" algn="l"/>
                <a:tab pos="4787900" algn="l"/>
                <a:tab pos="5245100" algn="l"/>
                <a:tab pos="5702300" algn="l"/>
                <a:tab pos="6159500" algn="l"/>
                <a:tab pos="6616700" algn="l"/>
                <a:tab pos="7073900" algn="l"/>
                <a:tab pos="7531100" algn="l"/>
                <a:tab pos="7988300" algn="l"/>
                <a:tab pos="8445500" algn="l"/>
                <a:tab pos="8902700" algn="l"/>
                <a:tab pos="93599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15900" algn="l"/>
                <a:tab pos="673100" algn="l"/>
                <a:tab pos="1130300" algn="l"/>
                <a:tab pos="1587500" algn="l"/>
                <a:tab pos="2044700" algn="l"/>
                <a:tab pos="2501900" algn="l"/>
                <a:tab pos="2959100" algn="l"/>
                <a:tab pos="3416300" algn="l"/>
                <a:tab pos="3873500" algn="l"/>
                <a:tab pos="4330700" algn="l"/>
                <a:tab pos="4787900" algn="l"/>
                <a:tab pos="5245100" algn="l"/>
                <a:tab pos="5702300" algn="l"/>
                <a:tab pos="6159500" algn="l"/>
                <a:tab pos="6616700" algn="l"/>
                <a:tab pos="7073900" algn="l"/>
                <a:tab pos="7531100" algn="l"/>
                <a:tab pos="7988300" algn="l"/>
                <a:tab pos="8445500" algn="l"/>
                <a:tab pos="8902700" algn="l"/>
                <a:tab pos="93599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15900" algn="l"/>
                <a:tab pos="673100" algn="l"/>
                <a:tab pos="1130300" algn="l"/>
                <a:tab pos="1587500" algn="l"/>
                <a:tab pos="2044700" algn="l"/>
                <a:tab pos="2501900" algn="l"/>
                <a:tab pos="2959100" algn="l"/>
                <a:tab pos="3416300" algn="l"/>
                <a:tab pos="3873500" algn="l"/>
                <a:tab pos="4330700" algn="l"/>
                <a:tab pos="4787900" algn="l"/>
                <a:tab pos="5245100" algn="l"/>
                <a:tab pos="5702300" algn="l"/>
                <a:tab pos="6159500" algn="l"/>
                <a:tab pos="6616700" algn="l"/>
                <a:tab pos="7073900" algn="l"/>
                <a:tab pos="7531100" algn="l"/>
                <a:tab pos="7988300" algn="l"/>
                <a:tab pos="8445500" algn="l"/>
                <a:tab pos="8902700" algn="l"/>
                <a:tab pos="93599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15900" algn="l"/>
                <a:tab pos="673100" algn="l"/>
                <a:tab pos="1130300" algn="l"/>
                <a:tab pos="1587500" algn="l"/>
                <a:tab pos="2044700" algn="l"/>
                <a:tab pos="2501900" algn="l"/>
                <a:tab pos="2959100" algn="l"/>
                <a:tab pos="3416300" algn="l"/>
                <a:tab pos="3873500" algn="l"/>
                <a:tab pos="4330700" algn="l"/>
                <a:tab pos="4787900" algn="l"/>
                <a:tab pos="5245100" algn="l"/>
                <a:tab pos="5702300" algn="l"/>
                <a:tab pos="6159500" algn="l"/>
                <a:tab pos="6616700" algn="l"/>
                <a:tab pos="7073900" algn="l"/>
                <a:tab pos="7531100" algn="l"/>
                <a:tab pos="7988300" algn="l"/>
                <a:tab pos="8445500" algn="l"/>
                <a:tab pos="8902700" algn="l"/>
                <a:tab pos="93599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15900" algn="l"/>
                <a:tab pos="673100" algn="l"/>
                <a:tab pos="1130300" algn="l"/>
                <a:tab pos="1587500" algn="l"/>
                <a:tab pos="2044700" algn="l"/>
                <a:tab pos="2501900" algn="l"/>
                <a:tab pos="2959100" algn="l"/>
                <a:tab pos="3416300" algn="l"/>
                <a:tab pos="3873500" algn="l"/>
                <a:tab pos="4330700" algn="l"/>
                <a:tab pos="4787900" algn="l"/>
                <a:tab pos="5245100" algn="l"/>
                <a:tab pos="5702300" algn="l"/>
                <a:tab pos="6159500" algn="l"/>
                <a:tab pos="6616700" algn="l"/>
                <a:tab pos="7073900" algn="l"/>
                <a:tab pos="7531100" algn="l"/>
                <a:tab pos="7988300" algn="l"/>
                <a:tab pos="8445500" algn="l"/>
                <a:tab pos="8902700" algn="l"/>
                <a:tab pos="93599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15900" algn="l"/>
                <a:tab pos="673100" algn="l"/>
                <a:tab pos="1130300" algn="l"/>
                <a:tab pos="1587500" algn="l"/>
                <a:tab pos="2044700" algn="l"/>
                <a:tab pos="2501900" algn="l"/>
                <a:tab pos="2959100" algn="l"/>
                <a:tab pos="3416300" algn="l"/>
                <a:tab pos="3873500" algn="l"/>
                <a:tab pos="4330700" algn="l"/>
                <a:tab pos="4787900" algn="l"/>
                <a:tab pos="5245100" algn="l"/>
                <a:tab pos="5702300" algn="l"/>
                <a:tab pos="6159500" algn="l"/>
                <a:tab pos="6616700" algn="l"/>
                <a:tab pos="7073900" algn="l"/>
                <a:tab pos="7531100" algn="l"/>
                <a:tab pos="7988300" algn="l"/>
                <a:tab pos="8445500" algn="l"/>
                <a:tab pos="8902700" algn="l"/>
                <a:tab pos="93599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GB" altLang="fr-FR" sz="2000" dirty="0">
                <a:solidFill>
                  <a:srgbClr val="000000"/>
                </a:solidFill>
              </a:rPr>
              <a:t>Task 3.3.3b: </a:t>
            </a:r>
            <a:r>
              <a:rPr lang="en-GB" altLang="fr-FR" sz="2000" b="1" dirty="0">
                <a:solidFill>
                  <a:srgbClr val="FF0000"/>
                </a:solidFill>
              </a:rPr>
              <a:t>Advanced</a:t>
            </a:r>
            <a:r>
              <a:rPr lang="en-GB" altLang="fr-FR" sz="2000" dirty="0">
                <a:solidFill>
                  <a:srgbClr val="000000"/>
                </a:solidFill>
              </a:rPr>
              <a:t> neutron and muon schools</a:t>
            </a:r>
          </a:p>
        </p:txBody>
      </p:sp>
      <p:sp>
        <p:nvSpPr>
          <p:cNvPr id="30722" name="Text Box 2"/>
          <p:cNvSpPr txBox="1">
            <a:spLocks noChangeArrowheads="1"/>
          </p:cNvSpPr>
          <p:nvPr/>
        </p:nvSpPr>
        <p:spPr bwMode="auto">
          <a:xfrm>
            <a:off x="250825" y="1052513"/>
            <a:ext cx="8910638" cy="695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marL="212725" indent="-212725"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12725" algn="l"/>
                <a:tab pos="669925" algn="l"/>
                <a:tab pos="1127125" algn="l"/>
                <a:tab pos="1584325" algn="l"/>
                <a:tab pos="2041525" algn="l"/>
                <a:tab pos="2498725" algn="l"/>
                <a:tab pos="2955925" algn="l"/>
                <a:tab pos="3413125" algn="l"/>
                <a:tab pos="3870325" algn="l"/>
                <a:tab pos="4327525" algn="l"/>
                <a:tab pos="4784725" algn="l"/>
                <a:tab pos="5241925" algn="l"/>
                <a:tab pos="5699125" algn="l"/>
                <a:tab pos="6156325" algn="l"/>
                <a:tab pos="6613525" algn="l"/>
                <a:tab pos="7070725" algn="l"/>
                <a:tab pos="7527925" algn="l"/>
                <a:tab pos="7985125" algn="l"/>
                <a:tab pos="8442325" algn="l"/>
                <a:tab pos="8899525" algn="l"/>
                <a:tab pos="9356725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1pPr>
            <a:lvl2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12725" algn="l"/>
                <a:tab pos="669925" algn="l"/>
                <a:tab pos="1127125" algn="l"/>
                <a:tab pos="1584325" algn="l"/>
                <a:tab pos="2041525" algn="l"/>
                <a:tab pos="2498725" algn="l"/>
                <a:tab pos="2955925" algn="l"/>
                <a:tab pos="3413125" algn="l"/>
                <a:tab pos="3870325" algn="l"/>
                <a:tab pos="4327525" algn="l"/>
                <a:tab pos="4784725" algn="l"/>
                <a:tab pos="5241925" algn="l"/>
                <a:tab pos="5699125" algn="l"/>
                <a:tab pos="6156325" algn="l"/>
                <a:tab pos="6613525" algn="l"/>
                <a:tab pos="7070725" algn="l"/>
                <a:tab pos="7527925" algn="l"/>
                <a:tab pos="7985125" algn="l"/>
                <a:tab pos="8442325" algn="l"/>
                <a:tab pos="8899525" algn="l"/>
                <a:tab pos="9356725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12725" algn="l"/>
                <a:tab pos="669925" algn="l"/>
                <a:tab pos="1127125" algn="l"/>
                <a:tab pos="1584325" algn="l"/>
                <a:tab pos="2041525" algn="l"/>
                <a:tab pos="2498725" algn="l"/>
                <a:tab pos="2955925" algn="l"/>
                <a:tab pos="3413125" algn="l"/>
                <a:tab pos="3870325" algn="l"/>
                <a:tab pos="4327525" algn="l"/>
                <a:tab pos="4784725" algn="l"/>
                <a:tab pos="5241925" algn="l"/>
                <a:tab pos="5699125" algn="l"/>
                <a:tab pos="6156325" algn="l"/>
                <a:tab pos="6613525" algn="l"/>
                <a:tab pos="7070725" algn="l"/>
                <a:tab pos="7527925" algn="l"/>
                <a:tab pos="7985125" algn="l"/>
                <a:tab pos="8442325" algn="l"/>
                <a:tab pos="8899525" algn="l"/>
                <a:tab pos="9356725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12725" algn="l"/>
                <a:tab pos="669925" algn="l"/>
                <a:tab pos="1127125" algn="l"/>
                <a:tab pos="1584325" algn="l"/>
                <a:tab pos="2041525" algn="l"/>
                <a:tab pos="2498725" algn="l"/>
                <a:tab pos="2955925" algn="l"/>
                <a:tab pos="3413125" algn="l"/>
                <a:tab pos="3870325" algn="l"/>
                <a:tab pos="4327525" algn="l"/>
                <a:tab pos="4784725" algn="l"/>
                <a:tab pos="5241925" algn="l"/>
                <a:tab pos="5699125" algn="l"/>
                <a:tab pos="6156325" algn="l"/>
                <a:tab pos="6613525" algn="l"/>
                <a:tab pos="7070725" algn="l"/>
                <a:tab pos="7527925" algn="l"/>
                <a:tab pos="7985125" algn="l"/>
                <a:tab pos="8442325" algn="l"/>
                <a:tab pos="8899525" algn="l"/>
                <a:tab pos="9356725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12725" algn="l"/>
                <a:tab pos="669925" algn="l"/>
                <a:tab pos="1127125" algn="l"/>
                <a:tab pos="1584325" algn="l"/>
                <a:tab pos="2041525" algn="l"/>
                <a:tab pos="2498725" algn="l"/>
                <a:tab pos="2955925" algn="l"/>
                <a:tab pos="3413125" algn="l"/>
                <a:tab pos="3870325" algn="l"/>
                <a:tab pos="4327525" algn="l"/>
                <a:tab pos="4784725" algn="l"/>
                <a:tab pos="5241925" algn="l"/>
                <a:tab pos="5699125" algn="l"/>
                <a:tab pos="6156325" algn="l"/>
                <a:tab pos="6613525" algn="l"/>
                <a:tab pos="7070725" algn="l"/>
                <a:tab pos="7527925" algn="l"/>
                <a:tab pos="7985125" algn="l"/>
                <a:tab pos="8442325" algn="l"/>
                <a:tab pos="8899525" algn="l"/>
                <a:tab pos="9356725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12725" algn="l"/>
                <a:tab pos="669925" algn="l"/>
                <a:tab pos="1127125" algn="l"/>
                <a:tab pos="1584325" algn="l"/>
                <a:tab pos="2041525" algn="l"/>
                <a:tab pos="2498725" algn="l"/>
                <a:tab pos="2955925" algn="l"/>
                <a:tab pos="3413125" algn="l"/>
                <a:tab pos="3870325" algn="l"/>
                <a:tab pos="4327525" algn="l"/>
                <a:tab pos="4784725" algn="l"/>
                <a:tab pos="5241925" algn="l"/>
                <a:tab pos="5699125" algn="l"/>
                <a:tab pos="6156325" algn="l"/>
                <a:tab pos="6613525" algn="l"/>
                <a:tab pos="7070725" algn="l"/>
                <a:tab pos="7527925" algn="l"/>
                <a:tab pos="7985125" algn="l"/>
                <a:tab pos="8442325" algn="l"/>
                <a:tab pos="8899525" algn="l"/>
                <a:tab pos="9356725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12725" algn="l"/>
                <a:tab pos="669925" algn="l"/>
                <a:tab pos="1127125" algn="l"/>
                <a:tab pos="1584325" algn="l"/>
                <a:tab pos="2041525" algn="l"/>
                <a:tab pos="2498725" algn="l"/>
                <a:tab pos="2955925" algn="l"/>
                <a:tab pos="3413125" algn="l"/>
                <a:tab pos="3870325" algn="l"/>
                <a:tab pos="4327525" algn="l"/>
                <a:tab pos="4784725" algn="l"/>
                <a:tab pos="5241925" algn="l"/>
                <a:tab pos="5699125" algn="l"/>
                <a:tab pos="6156325" algn="l"/>
                <a:tab pos="6613525" algn="l"/>
                <a:tab pos="7070725" algn="l"/>
                <a:tab pos="7527925" algn="l"/>
                <a:tab pos="7985125" algn="l"/>
                <a:tab pos="8442325" algn="l"/>
                <a:tab pos="8899525" algn="l"/>
                <a:tab pos="9356725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12725" algn="l"/>
                <a:tab pos="669925" algn="l"/>
                <a:tab pos="1127125" algn="l"/>
                <a:tab pos="1584325" algn="l"/>
                <a:tab pos="2041525" algn="l"/>
                <a:tab pos="2498725" algn="l"/>
                <a:tab pos="2955925" algn="l"/>
                <a:tab pos="3413125" algn="l"/>
                <a:tab pos="3870325" algn="l"/>
                <a:tab pos="4327525" algn="l"/>
                <a:tab pos="4784725" algn="l"/>
                <a:tab pos="5241925" algn="l"/>
                <a:tab pos="5699125" algn="l"/>
                <a:tab pos="6156325" algn="l"/>
                <a:tab pos="6613525" algn="l"/>
                <a:tab pos="7070725" algn="l"/>
                <a:tab pos="7527925" algn="l"/>
                <a:tab pos="7985125" algn="l"/>
                <a:tab pos="8442325" algn="l"/>
                <a:tab pos="8899525" algn="l"/>
                <a:tab pos="9356725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12725" algn="l"/>
                <a:tab pos="669925" algn="l"/>
                <a:tab pos="1127125" algn="l"/>
                <a:tab pos="1584325" algn="l"/>
                <a:tab pos="2041525" algn="l"/>
                <a:tab pos="2498725" algn="l"/>
                <a:tab pos="2955925" algn="l"/>
                <a:tab pos="3413125" algn="l"/>
                <a:tab pos="3870325" algn="l"/>
                <a:tab pos="4327525" algn="l"/>
                <a:tab pos="4784725" algn="l"/>
                <a:tab pos="5241925" algn="l"/>
                <a:tab pos="5699125" algn="l"/>
                <a:tab pos="6156325" algn="l"/>
                <a:tab pos="6613525" algn="l"/>
                <a:tab pos="7070725" algn="l"/>
                <a:tab pos="7527925" algn="l"/>
                <a:tab pos="7985125" algn="l"/>
                <a:tab pos="8442325" algn="l"/>
                <a:tab pos="8899525" algn="l"/>
                <a:tab pos="9356725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9pPr>
          </a:lstStyle>
          <a:p>
            <a:pPr eaLnBrk="1" hangingPunct="1">
              <a:spcBef>
                <a:spcPts val="450"/>
              </a:spcBef>
              <a:buFont typeface="Wingdings" panose="05000000000000000000" pitchFamily="2" charset="2"/>
              <a:buChar char=""/>
            </a:pPr>
            <a:r>
              <a:rPr lang="en-GB" altLang="fr-FR" sz="1600" b="1" dirty="0" smtClean="0">
                <a:solidFill>
                  <a:schemeClr val="accent6"/>
                </a:solidFill>
              </a:rPr>
              <a:t>Second </a:t>
            </a:r>
            <a:r>
              <a:rPr lang="en-GB" altLang="fr-FR" sz="1600" b="1" dirty="0">
                <a:solidFill>
                  <a:schemeClr val="accent6"/>
                </a:solidFill>
              </a:rPr>
              <a:t>call </a:t>
            </a:r>
            <a:r>
              <a:rPr lang="en-GB" altLang="fr-FR" sz="1600" dirty="0">
                <a:solidFill>
                  <a:srgbClr val="000000"/>
                </a:solidFill>
              </a:rPr>
              <a:t>organized in November 2017 (common with introductory deadline November 1</a:t>
            </a:r>
            <a:r>
              <a:rPr lang="en-GB" altLang="fr-FR" sz="1600" baseline="33000" dirty="0">
                <a:solidFill>
                  <a:srgbClr val="000000"/>
                </a:solidFill>
              </a:rPr>
              <a:t>st</a:t>
            </a:r>
            <a:r>
              <a:rPr lang="en-GB" altLang="fr-FR" sz="1600" dirty="0">
                <a:solidFill>
                  <a:srgbClr val="000000"/>
                </a:solidFill>
              </a:rPr>
              <a:t>)</a:t>
            </a:r>
          </a:p>
          <a:p>
            <a:pPr eaLnBrk="1" hangingPunct="1">
              <a:spcBef>
                <a:spcPts val="450"/>
              </a:spcBef>
              <a:buFont typeface="Wingdings" panose="05000000000000000000" pitchFamily="2" charset="2"/>
              <a:buChar char=""/>
            </a:pPr>
            <a:r>
              <a:rPr lang="en-GB" altLang="fr-FR" sz="1600" dirty="0">
                <a:solidFill>
                  <a:srgbClr val="000000"/>
                </a:solidFill>
              </a:rPr>
              <a:t>9 schools supported for a total of 50k€</a:t>
            </a:r>
          </a:p>
        </p:txBody>
      </p:sp>
      <p:graphicFrame>
        <p:nvGraphicFramePr>
          <p:cNvPr id="30723" name="Group 3"/>
          <p:cNvGraphicFramePr>
            <a:graphicFrameLocks noGrp="1"/>
          </p:cNvGraphicFramePr>
          <p:nvPr/>
        </p:nvGraphicFramePr>
        <p:xfrm>
          <a:off x="2555875" y="1700213"/>
          <a:ext cx="6078538" cy="3074988"/>
        </p:xfrm>
        <a:graphic>
          <a:graphicData uri="http://schemas.openxmlformats.org/drawingml/2006/table">
            <a:tbl>
              <a:tblPr/>
              <a:tblGrid>
                <a:gridCol w="60785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11546">
                <a:tc>
                  <a:txBody>
                    <a:bodyPr/>
                    <a:lstStyle>
                      <a:lvl1pPr>
                        <a:lnSpc>
                          <a:spcPct val="83000"/>
                        </a:lnSpc>
                        <a:spcBef>
                          <a:spcPts val="1425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1pPr>
                      <a:lvl2pPr>
                        <a:lnSpc>
                          <a:spcPct val="83000"/>
                        </a:lnSpc>
                        <a:spcBef>
                          <a:spcPts val="1138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2pPr>
                      <a:lvl3pPr>
                        <a:lnSpc>
                          <a:spcPct val="83000"/>
                        </a:lnSpc>
                        <a:spcBef>
                          <a:spcPts val="850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3pPr>
                      <a:lvl4pPr>
                        <a:lnSpc>
                          <a:spcPct val="83000"/>
                        </a:lnSpc>
                        <a:spcBef>
                          <a:spcPts val="575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4pPr>
                      <a:lvl5pPr>
                        <a:lnSpc>
                          <a:spcPct val="83000"/>
                        </a:lnSpc>
                        <a:spcBef>
                          <a:spcPts val="288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GB" alt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01. </a:t>
                      </a:r>
                      <a:r>
                        <a:rPr kumimoji="0" lang="en-GB" altLang="fr-FR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Matrac</a:t>
                      </a:r>
                      <a:r>
                        <a:rPr kumimoji="0" lang="en-GB" alt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 1 (Neutron and Synchrotron for Engineering), Hamburg</a:t>
                      </a:r>
                      <a:r>
                        <a:rPr kumimoji="0" lang="hu-HU" alt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 Germany</a:t>
                      </a:r>
                      <a:r>
                        <a:rPr kumimoji="0" lang="en-GB" alt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 (09/2018)</a:t>
                      </a:r>
                    </a:p>
                  </a:txBody>
                  <a:tcPr marL="107997" marR="0" marT="36013" marB="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1546">
                <a:tc>
                  <a:txBody>
                    <a:bodyPr/>
                    <a:lstStyle>
                      <a:lvl1pPr>
                        <a:lnSpc>
                          <a:spcPct val="83000"/>
                        </a:lnSpc>
                        <a:spcBef>
                          <a:spcPts val="1425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1pPr>
                      <a:lvl2pPr>
                        <a:lnSpc>
                          <a:spcPct val="83000"/>
                        </a:lnSpc>
                        <a:spcBef>
                          <a:spcPts val="1138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2pPr>
                      <a:lvl3pPr>
                        <a:lnSpc>
                          <a:spcPct val="83000"/>
                        </a:lnSpc>
                        <a:spcBef>
                          <a:spcPts val="850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3pPr>
                      <a:lvl4pPr>
                        <a:lnSpc>
                          <a:spcPct val="83000"/>
                        </a:lnSpc>
                        <a:spcBef>
                          <a:spcPts val="575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4pPr>
                      <a:lvl5pPr>
                        <a:lnSpc>
                          <a:spcPct val="83000"/>
                        </a:lnSpc>
                        <a:spcBef>
                          <a:spcPts val="288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GB" alt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02. </a:t>
                      </a:r>
                      <a:r>
                        <a:rPr kumimoji="0" lang="en-GB" altLang="fr-FR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Matrac</a:t>
                      </a:r>
                      <a:r>
                        <a:rPr kumimoji="0" lang="en-GB" alt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 2 (Neutron and Synchrotron for Engineering), </a:t>
                      </a:r>
                      <a:r>
                        <a:rPr kumimoji="0" lang="en-GB" altLang="fr-FR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Münich</a:t>
                      </a:r>
                      <a:r>
                        <a:rPr kumimoji="0" lang="hu-HU" alt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 Germany</a:t>
                      </a:r>
                      <a:r>
                        <a:rPr kumimoji="0" lang="en-GB" alt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 (04/2019)</a:t>
                      </a:r>
                    </a:p>
                  </a:txBody>
                  <a:tcPr marL="107997" marR="0" marT="36013" marB="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1546">
                <a:tc>
                  <a:txBody>
                    <a:bodyPr/>
                    <a:lstStyle>
                      <a:lvl1pPr>
                        <a:lnSpc>
                          <a:spcPct val="83000"/>
                        </a:lnSpc>
                        <a:spcBef>
                          <a:spcPts val="1425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1pPr>
                      <a:lvl2pPr>
                        <a:lnSpc>
                          <a:spcPct val="83000"/>
                        </a:lnSpc>
                        <a:spcBef>
                          <a:spcPts val="1138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2pPr>
                      <a:lvl3pPr>
                        <a:lnSpc>
                          <a:spcPct val="83000"/>
                        </a:lnSpc>
                        <a:spcBef>
                          <a:spcPts val="850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3pPr>
                      <a:lvl4pPr>
                        <a:lnSpc>
                          <a:spcPct val="83000"/>
                        </a:lnSpc>
                        <a:spcBef>
                          <a:spcPts val="575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4pPr>
                      <a:lvl5pPr>
                        <a:lnSpc>
                          <a:spcPct val="83000"/>
                        </a:lnSpc>
                        <a:spcBef>
                          <a:spcPts val="288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GB" alt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03. </a:t>
                      </a:r>
                      <a:r>
                        <a:rPr kumimoji="0" lang="fr-FR" altLang="fr-FR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Frontiers</a:t>
                      </a:r>
                      <a:r>
                        <a:rPr kumimoji="0" lang="fr-FR" alt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 of Condensed </a:t>
                      </a:r>
                      <a:r>
                        <a:rPr kumimoji="0" lang="fr-FR" altLang="fr-FR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Matter</a:t>
                      </a:r>
                      <a:r>
                        <a:rPr kumimoji="0" lang="fr-FR" alt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 </a:t>
                      </a:r>
                      <a:r>
                        <a:rPr kumimoji="0" lang="fr-FR" altLang="fr-FR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Physics</a:t>
                      </a:r>
                      <a:r>
                        <a:rPr kumimoji="0" lang="fr-FR" alt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, Frascati </a:t>
                      </a:r>
                      <a:r>
                        <a:rPr kumimoji="0" lang="fr-FR" altLang="fr-FR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Italy</a:t>
                      </a:r>
                      <a:r>
                        <a:rPr kumimoji="0" lang="fr-FR" alt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 (06/2018)</a:t>
                      </a:r>
                    </a:p>
                  </a:txBody>
                  <a:tcPr marL="107997" marR="0" marT="36013" marB="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1546">
                <a:tc>
                  <a:txBody>
                    <a:bodyPr/>
                    <a:lstStyle>
                      <a:lvl1pPr>
                        <a:lnSpc>
                          <a:spcPct val="83000"/>
                        </a:lnSpc>
                        <a:spcBef>
                          <a:spcPts val="1425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1pPr>
                      <a:lvl2pPr>
                        <a:lnSpc>
                          <a:spcPct val="83000"/>
                        </a:lnSpc>
                        <a:spcBef>
                          <a:spcPts val="1138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2pPr>
                      <a:lvl3pPr>
                        <a:lnSpc>
                          <a:spcPct val="83000"/>
                        </a:lnSpc>
                        <a:spcBef>
                          <a:spcPts val="850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3pPr>
                      <a:lvl4pPr>
                        <a:lnSpc>
                          <a:spcPct val="83000"/>
                        </a:lnSpc>
                        <a:spcBef>
                          <a:spcPts val="575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4pPr>
                      <a:lvl5pPr>
                        <a:lnSpc>
                          <a:spcPct val="83000"/>
                        </a:lnSpc>
                        <a:spcBef>
                          <a:spcPts val="288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GB" alt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04. </a:t>
                      </a:r>
                      <a:r>
                        <a:rPr kumimoji="0" lang="fr-FR" alt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SINS Advanced (Muons, neutrons and </a:t>
                      </a:r>
                      <a:r>
                        <a:rPr kumimoji="0" lang="fr-FR" altLang="fr-FR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magnetism</a:t>
                      </a:r>
                      <a:r>
                        <a:rPr kumimoji="0" lang="fr-FR" alt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), San Giovanni </a:t>
                      </a:r>
                      <a:r>
                        <a:rPr kumimoji="0" lang="fr-FR" altLang="fr-FR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Italy</a:t>
                      </a:r>
                      <a:r>
                        <a:rPr kumimoji="0" lang="fr-FR" alt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 (09/2018)</a:t>
                      </a:r>
                    </a:p>
                  </a:txBody>
                  <a:tcPr marL="107997" marR="0" marT="36013" marB="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1546">
                <a:tc>
                  <a:txBody>
                    <a:bodyPr/>
                    <a:lstStyle>
                      <a:lvl1pPr>
                        <a:lnSpc>
                          <a:spcPct val="83000"/>
                        </a:lnSpc>
                        <a:spcBef>
                          <a:spcPts val="1425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1pPr>
                      <a:lvl2pPr>
                        <a:lnSpc>
                          <a:spcPct val="83000"/>
                        </a:lnSpc>
                        <a:spcBef>
                          <a:spcPts val="1138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2pPr>
                      <a:lvl3pPr>
                        <a:lnSpc>
                          <a:spcPct val="83000"/>
                        </a:lnSpc>
                        <a:spcBef>
                          <a:spcPts val="850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3pPr>
                      <a:lvl4pPr>
                        <a:lnSpc>
                          <a:spcPct val="83000"/>
                        </a:lnSpc>
                        <a:spcBef>
                          <a:spcPts val="575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4pPr>
                      <a:lvl5pPr>
                        <a:lnSpc>
                          <a:spcPct val="83000"/>
                        </a:lnSpc>
                        <a:spcBef>
                          <a:spcPts val="288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GB" alt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05. </a:t>
                      </a:r>
                      <a:r>
                        <a:rPr kumimoji="0" lang="fr-FR" altLang="fr-FR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Bioneutron</a:t>
                      </a:r>
                      <a:r>
                        <a:rPr kumimoji="0" lang="fr-FR" alt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, Carqueiranne France (09/2018)</a:t>
                      </a:r>
                    </a:p>
                  </a:txBody>
                  <a:tcPr marL="107997" marR="0" marT="36013" marB="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01904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GB" alt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06. </a:t>
                      </a:r>
                      <a:r>
                        <a:rPr kumimoji="0" lang="fr-FR" alt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ADD 2019 (Real </a:t>
                      </a:r>
                      <a:r>
                        <a:rPr kumimoji="0" lang="fr-FR" altLang="fr-FR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space</a:t>
                      </a:r>
                      <a:r>
                        <a:rPr kumimoji="0" lang="fr-FR" alt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 diffraction data </a:t>
                      </a:r>
                      <a:r>
                        <a:rPr kumimoji="0" lang="fr-FR" altLang="fr-FR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analysis</a:t>
                      </a:r>
                      <a:r>
                        <a:rPr kumimoji="0" lang="fr-FR" alt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), Grenoble France (03/2019)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endParaRPr kumimoji="0" lang="fr-FR" altLang="fr-F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Noto Sans CJK SC Regular" charset="0"/>
                        <a:cs typeface="Noto Sans CJK SC Regular" charset="0"/>
                      </a:endParaRPr>
                    </a:p>
                  </a:txBody>
                  <a:tcPr marL="107997" marR="0" marT="36013" marB="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01904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fr-FR" alt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07. MacStas2018 (Instruments simulation), </a:t>
                      </a:r>
                      <a:r>
                        <a:rPr kumimoji="0" lang="fr-FR" altLang="fr-FR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Orotava</a:t>
                      </a:r>
                      <a:r>
                        <a:rPr kumimoji="0" lang="fr-FR" alt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 Spain (09/2018)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endParaRPr kumimoji="0" lang="fr-FR" altLang="fr-F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Noto Sans CJK SC Regular" charset="0"/>
                        <a:cs typeface="Noto Sans CJK SC Regular" charset="0"/>
                      </a:endParaRPr>
                    </a:p>
                  </a:txBody>
                  <a:tcPr marL="107997" marR="0" marT="36013" marB="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01904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fr-FR" alt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08. BNS 2018 (Compact sources), Bilbao Spain (09/2018)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endParaRPr kumimoji="0" lang="fr-FR" altLang="fr-F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Noto Sans CJK SC Regular" charset="0"/>
                        <a:cs typeface="Noto Sans CJK SC Regular" charset="0"/>
                      </a:endParaRPr>
                    </a:p>
                  </a:txBody>
                  <a:tcPr marL="107997" marR="0" marT="36013" marB="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11546">
                <a:tc>
                  <a:txBody>
                    <a:bodyPr/>
                    <a:lstStyle>
                      <a:lvl1pPr>
                        <a:lnSpc>
                          <a:spcPct val="83000"/>
                        </a:lnSpc>
                        <a:spcBef>
                          <a:spcPts val="1425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1pPr>
                      <a:lvl2pPr>
                        <a:lnSpc>
                          <a:spcPct val="83000"/>
                        </a:lnSpc>
                        <a:spcBef>
                          <a:spcPts val="1138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2pPr>
                      <a:lvl3pPr>
                        <a:lnSpc>
                          <a:spcPct val="83000"/>
                        </a:lnSpc>
                        <a:spcBef>
                          <a:spcPts val="850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3pPr>
                      <a:lvl4pPr>
                        <a:lnSpc>
                          <a:spcPct val="83000"/>
                        </a:lnSpc>
                        <a:spcBef>
                          <a:spcPts val="575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4pPr>
                      <a:lvl5pPr>
                        <a:lnSpc>
                          <a:spcPct val="83000"/>
                        </a:lnSpc>
                        <a:spcBef>
                          <a:spcPts val="288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lnSpc>
                          <a:spcPct val="8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fr-FR" alt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09. Niels Bohr 2018 (INS, NMR, </a:t>
                      </a:r>
                      <a:r>
                        <a:rPr kumimoji="0" lang="fr-FR" altLang="fr-FR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molecular</a:t>
                      </a:r>
                      <a:r>
                        <a:rPr kumimoji="0" lang="fr-FR" alt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 </a:t>
                      </a:r>
                      <a:r>
                        <a:rPr kumimoji="0" lang="fr-FR" altLang="fr-FR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dynamics</a:t>
                      </a:r>
                      <a:r>
                        <a:rPr kumimoji="0" lang="fr-FR" alt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), </a:t>
                      </a:r>
                      <a:r>
                        <a:rPr kumimoji="0" lang="fr-FR" altLang="fr-FR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Copenhagen</a:t>
                      </a:r>
                      <a:r>
                        <a:rPr kumimoji="0" lang="fr-FR" alt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 </a:t>
                      </a:r>
                      <a:r>
                        <a:rPr kumimoji="0" lang="fr-FR" altLang="fr-FR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Sweden</a:t>
                      </a:r>
                      <a:r>
                        <a:rPr kumimoji="0" lang="fr-FR" alt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Noto Sans CJK SC Regular" charset="0"/>
                          <a:cs typeface="Noto Sans CJK SC Regular" charset="0"/>
                        </a:rPr>
                        <a:t> (06/2018)</a:t>
                      </a:r>
                    </a:p>
                  </a:txBody>
                  <a:tcPr marL="107997" marR="0" marT="36013" marB="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30749" name="Text Box 29"/>
          <p:cNvSpPr txBox="1">
            <a:spLocks noChangeArrowheads="1"/>
          </p:cNvSpPr>
          <p:nvPr/>
        </p:nvSpPr>
        <p:spPr bwMode="auto">
          <a:xfrm>
            <a:off x="495300" y="4775201"/>
            <a:ext cx="8139113" cy="16562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1pPr>
            <a:lvl2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9pPr>
          </a:lstStyle>
          <a:p>
            <a:pPr eaLnBrk="1" hangingPunct="1">
              <a:spcBef>
                <a:spcPts val="450"/>
              </a:spcBef>
              <a:buClrTx/>
              <a:buFontTx/>
              <a:buNone/>
            </a:pPr>
            <a:r>
              <a:rPr lang="en-GB" altLang="fr-FR" sz="1600" b="1" dirty="0">
                <a:solidFill>
                  <a:srgbClr val="000000"/>
                </a:solidFill>
              </a:rPr>
              <a:t>Achieved goals:</a:t>
            </a:r>
          </a:p>
          <a:p>
            <a:pPr eaLnBrk="1" hangingPunct="1">
              <a:spcBef>
                <a:spcPts val="450"/>
              </a:spcBef>
              <a:buFont typeface="Times New Roman" panose="02020603050405020304" pitchFamily="18" charset="0"/>
              <a:buChar char="•"/>
            </a:pP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smtClean="0">
                <a:solidFill>
                  <a:srgbClr val="000000"/>
                </a:solidFill>
              </a:rPr>
              <a:t>A large panel of </a:t>
            </a:r>
            <a:r>
              <a:rPr lang="fr-FR" altLang="fr-FR" sz="1600" dirty="0" err="1" smtClean="0">
                <a:solidFill>
                  <a:srgbClr val="000000"/>
                </a:solidFill>
              </a:rPr>
              <a:t>scientific</a:t>
            </a:r>
            <a:r>
              <a:rPr lang="fr-FR" altLang="fr-FR" sz="1600" dirty="0" smtClean="0">
                <a:solidFill>
                  <a:srgbClr val="000000"/>
                </a:solidFill>
              </a:rPr>
              <a:t> </a:t>
            </a:r>
            <a:r>
              <a:rPr lang="fr-FR" altLang="fr-FR" sz="1600" dirty="0" err="1" smtClean="0">
                <a:solidFill>
                  <a:srgbClr val="000000"/>
                </a:solidFill>
              </a:rPr>
              <a:t>fields</a:t>
            </a:r>
            <a:r>
              <a:rPr lang="fr-FR" altLang="fr-FR" sz="1600" dirty="0" smtClean="0">
                <a:solidFill>
                  <a:srgbClr val="000000"/>
                </a:solidFill>
              </a:rPr>
              <a:t> </a:t>
            </a:r>
            <a:r>
              <a:rPr lang="fr-FR" altLang="fr-FR" sz="1600" dirty="0" err="1" smtClean="0">
                <a:solidFill>
                  <a:srgbClr val="000000"/>
                </a:solidFill>
              </a:rPr>
              <a:t>represented</a:t>
            </a:r>
            <a:r>
              <a:rPr lang="fr-FR" altLang="fr-FR" sz="1600" dirty="0" smtClean="0">
                <a:solidFill>
                  <a:srgbClr val="000000"/>
                </a:solidFill>
              </a:rPr>
              <a:t> by 6 </a:t>
            </a:r>
            <a:r>
              <a:rPr lang="fr-FR" altLang="fr-FR" sz="1600" dirty="0" err="1" smtClean="0">
                <a:solidFill>
                  <a:srgbClr val="000000"/>
                </a:solidFill>
              </a:rPr>
              <a:t>schools</a:t>
            </a:r>
            <a:r>
              <a:rPr lang="fr-FR" altLang="fr-FR" sz="1600" dirty="0" smtClean="0">
                <a:solidFill>
                  <a:srgbClr val="000000"/>
                </a:solidFill>
              </a:rPr>
              <a:t> : engineering, </a:t>
            </a:r>
            <a:r>
              <a:rPr lang="fr-FR" altLang="fr-FR" sz="1600" dirty="0" err="1" smtClean="0">
                <a:solidFill>
                  <a:srgbClr val="000000"/>
                </a:solidFill>
              </a:rPr>
              <a:t>biology</a:t>
            </a:r>
            <a:r>
              <a:rPr lang="fr-FR" altLang="fr-FR" sz="1600" dirty="0" smtClean="0">
                <a:solidFill>
                  <a:srgbClr val="000000"/>
                </a:solidFill>
              </a:rPr>
              <a:t>, </a:t>
            </a:r>
            <a:r>
              <a:rPr lang="fr-FR" altLang="fr-FR" sz="1600" dirty="0" err="1" smtClean="0">
                <a:solidFill>
                  <a:srgbClr val="000000"/>
                </a:solidFill>
              </a:rPr>
              <a:t>magnetism</a:t>
            </a:r>
            <a:r>
              <a:rPr lang="fr-FR" altLang="fr-FR" sz="1600" dirty="0" smtClean="0">
                <a:solidFill>
                  <a:srgbClr val="000000"/>
                </a:solidFill>
              </a:rPr>
              <a:t>, </a:t>
            </a:r>
            <a:r>
              <a:rPr lang="fr-FR" altLang="fr-FR" sz="1600" dirty="0" err="1" smtClean="0">
                <a:solidFill>
                  <a:srgbClr val="000000"/>
                </a:solidFill>
              </a:rPr>
              <a:t>fundamental</a:t>
            </a:r>
            <a:r>
              <a:rPr lang="fr-FR" altLang="fr-FR" sz="1600" dirty="0" smtClean="0">
                <a:solidFill>
                  <a:srgbClr val="000000"/>
                </a:solidFill>
              </a:rPr>
              <a:t> </a:t>
            </a:r>
            <a:r>
              <a:rPr lang="fr-FR" altLang="fr-FR" sz="1600" dirty="0" err="1" smtClean="0">
                <a:solidFill>
                  <a:srgbClr val="000000"/>
                </a:solidFill>
              </a:rPr>
              <a:t>research</a:t>
            </a:r>
            <a:endParaRPr lang="fr-FR" altLang="fr-FR" sz="1600" dirty="0">
              <a:solidFill>
                <a:srgbClr val="000000"/>
              </a:solidFill>
            </a:endParaRPr>
          </a:p>
          <a:p>
            <a:pPr eaLnBrk="1" hangingPunct="1">
              <a:spcBef>
                <a:spcPts val="450"/>
              </a:spcBef>
              <a:buFont typeface="Times New Roman" panose="02020603050405020304" pitchFamily="18" charset="0"/>
              <a:buChar char="•"/>
            </a:pPr>
            <a:r>
              <a:rPr lang="fr-FR" altLang="fr-FR" sz="1600" dirty="0" smtClean="0">
                <a:solidFill>
                  <a:srgbClr val="000000"/>
                </a:solidFill>
              </a:rPr>
              <a:t>3 </a:t>
            </a:r>
            <a:r>
              <a:rPr lang="fr-FR" altLang="fr-FR" sz="1600" dirty="0" err="1">
                <a:solidFill>
                  <a:srgbClr val="000000"/>
                </a:solidFill>
              </a:rPr>
              <a:t>schools</a:t>
            </a:r>
            <a:r>
              <a:rPr lang="fr-FR" altLang="fr-FR" sz="1600" dirty="0">
                <a:solidFill>
                  <a:srgbClr val="000000"/>
                </a:solidFill>
              </a:rPr>
              <a:t> on instrumentations </a:t>
            </a:r>
            <a:r>
              <a:rPr lang="fr-FR" altLang="fr-FR" sz="1600" dirty="0" smtClean="0">
                <a:solidFill>
                  <a:srgbClr val="000000"/>
                </a:solidFill>
              </a:rPr>
              <a:t>and data </a:t>
            </a:r>
            <a:r>
              <a:rPr lang="fr-FR" altLang="fr-FR" sz="1600" dirty="0" err="1" smtClean="0">
                <a:solidFill>
                  <a:srgbClr val="000000"/>
                </a:solidFill>
              </a:rPr>
              <a:t>analysis</a:t>
            </a:r>
            <a:r>
              <a:rPr lang="fr-FR" altLang="fr-FR" sz="1600" dirty="0" smtClean="0">
                <a:solidFill>
                  <a:srgbClr val="000000"/>
                </a:solidFill>
              </a:rPr>
              <a:t> : </a:t>
            </a:r>
            <a:r>
              <a:rPr lang="fr-FR" altLang="fr-FR" sz="1600" dirty="0">
                <a:solidFill>
                  <a:srgbClr val="000000"/>
                </a:solidFill>
              </a:rPr>
              <a:t>Compact sources, real </a:t>
            </a:r>
            <a:r>
              <a:rPr lang="fr-FR" altLang="fr-FR" sz="1600" dirty="0" err="1">
                <a:solidFill>
                  <a:srgbClr val="000000"/>
                </a:solidFill>
              </a:rPr>
              <a:t>space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smtClean="0">
                <a:solidFill>
                  <a:srgbClr val="000000"/>
                </a:solidFill>
              </a:rPr>
              <a:t>data </a:t>
            </a:r>
            <a:r>
              <a:rPr lang="fr-FR" altLang="fr-FR" sz="1600" dirty="0" err="1" smtClean="0">
                <a:solidFill>
                  <a:srgbClr val="000000"/>
                </a:solidFill>
              </a:rPr>
              <a:t>analysis</a:t>
            </a:r>
            <a:r>
              <a:rPr lang="fr-FR" altLang="fr-FR" sz="1600" dirty="0" smtClean="0">
                <a:solidFill>
                  <a:srgbClr val="000000"/>
                </a:solidFill>
              </a:rPr>
              <a:t> </a:t>
            </a:r>
            <a:r>
              <a:rPr lang="fr-FR" altLang="fr-FR" sz="1600" dirty="0">
                <a:solidFill>
                  <a:srgbClr val="000000"/>
                </a:solidFill>
              </a:rPr>
              <a:t>and </a:t>
            </a:r>
            <a:r>
              <a:rPr lang="fr-FR" altLang="fr-FR" sz="1600" dirty="0" err="1">
                <a:solidFill>
                  <a:srgbClr val="000000"/>
                </a:solidFill>
              </a:rPr>
              <a:t>MacStas</a:t>
            </a:r>
            <a:endParaRPr lang="fr-FR" altLang="fr-FR" sz="1600" dirty="0">
              <a:solidFill>
                <a:srgbClr val="000000"/>
              </a:solidFill>
            </a:endParaRPr>
          </a:p>
          <a:p>
            <a:pPr eaLnBrk="1" hangingPunct="1">
              <a:spcBef>
                <a:spcPts val="450"/>
              </a:spcBef>
              <a:buFont typeface="Times New Roman" panose="02020603050405020304" pitchFamily="18" charset="0"/>
              <a:buChar char="•"/>
            </a:pP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Schools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hosted</a:t>
            </a:r>
            <a:r>
              <a:rPr lang="fr-FR" altLang="fr-FR" sz="1600" dirty="0">
                <a:solidFill>
                  <a:srgbClr val="000000"/>
                </a:solidFill>
              </a:rPr>
              <a:t> in 5 </a:t>
            </a:r>
            <a:r>
              <a:rPr lang="fr-FR" altLang="fr-FR" sz="1600" dirty="0" err="1">
                <a:solidFill>
                  <a:srgbClr val="000000"/>
                </a:solidFill>
              </a:rPr>
              <a:t>different</a:t>
            </a:r>
            <a:r>
              <a:rPr lang="fr-FR" altLang="fr-FR" sz="1600" dirty="0">
                <a:solidFill>
                  <a:srgbClr val="000000"/>
                </a:solidFill>
              </a:rPr>
              <a:t> countries (France, </a:t>
            </a:r>
            <a:r>
              <a:rPr lang="fr-FR" altLang="fr-FR" sz="1600" dirty="0" err="1">
                <a:solidFill>
                  <a:srgbClr val="000000"/>
                </a:solidFill>
              </a:rPr>
              <a:t>Italy</a:t>
            </a:r>
            <a:r>
              <a:rPr lang="fr-FR" altLang="fr-FR" sz="1600" dirty="0">
                <a:solidFill>
                  <a:srgbClr val="000000"/>
                </a:solidFill>
              </a:rPr>
              <a:t>, </a:t>
            </a:r>
            <a:r>
              <a:rPr lang="fr-FR" altLang="fr-FR" sz="1600" dirty="0" err="1">
                <a:solidFill>
                  <a:srgbClr val="000000"/>
                </a:solidFill>
              </a:rPr>
              <a:t>Sweden</a:t>
            </a:r>
            <a:r>
              <a:rPr lang="fr-FR" altLang="fr-FR" sz="1600" dirty="0">
                <a:solidFill>
                  <a:srgbClr val="000000"/>
                </a:solidFill>
              </a:rPr>
              <a:t>, Spain and Germany)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ext Box 1"/>
          <p:cNvSpPr txBox="1">
            <a:spLocks noChangeArrowheads="1"/>
          </p:cNvSpPr>
          <p:nvPr/>
        </p:nvSpPr>
        <p:spPr bwMode="auto">
          <a:xfrm>
            <a:off x="457200" y="811213"/>
            <a:ext cx="8229600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 marL="215900" indent="-211138"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15900" algn="l"/>
                <a:tab pos="673100" algn="l"/>
                <a:tab pos="1130300" algn="l"/>
                <a:tab pos="1587500" algn="l"/>
                <a:tab pos="2044700" algn="l"/>
                <a:tab pos="2501900" algn="l"/>
                <a:tab pos="2959100" algn="l"/>
                <a:tab pos="3416300" algn="l"/>
                <a:tab pos="3873500" algn="l"/>
                <a:tab pos="4330700" algn="l"/>
                <a:tab pos="4787900" algn="l"/>
                <a:tab pos="5245100" algn="l"/>
                <a:tab pos="5702300" algn="l"/>
                <a:tab pos="6159500" algn="l"/>
                <a:tab pos="6616700" algn="l"/>
                <a:tab pos="7073900" algn="l"/>
                <a:tab pos="7531100" algn="l"/>
                <a:tab pos="7988300" algn="l"/>
                <a:tab pos="8445500" algn="l"/>
                <a:tab pos="8902700" algn="l"/>
                <a:tab pos="93599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1pPr>
            <a:lvl2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15900" algn="l"/>
                <a:tab pos="673100" algn="l"/>
                <a:tab pos="1130300" algn="l"/>
                <a:tab pos="1587500" algn="l"/>
                <a:tab pos="2044700" algn="l"/>
                <a:tab pos="2501900" algn="l"/>
                <a:tab pos="2959100" algn="l"/>
                <a:tab pos="3416300" algn="l"/>
                <a:tab pos="3873500" algn="l"/>
                <a:tab pos="4330700" algn="l"/>
                <a:tab pos="4787900" algn="l"/>
                <a:tab pos="5245100" algn="l"/>
                <a:tab pos="5702300" algn="l"/>
                <a:tab pos="6159500" algn="l"/>
                <a:tab pos="6616700" algn="l"/>
                <a:tab pos="7073900" algn="l"/>
                <a:tab pos="7531100" algn="l"/>
                <a:tab pos="7988300" algn="l"/>
                <a:tab pos="8445500" algn="l"/>
                <a:tab pos="8902700" algn="l"/>
                <a:tab pos="93599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15900" algn="l"/>
                <a:tab pos="673100" algn="l"/>
                <a:tab pos="1130300" algn="l"/>
                <a:tab pos="1587500" algn="l"/>
                <a:tab pos="2044700" algn="l"/>
                <a:tab pos="2501900" algn="l"/>
                <a:tab pos="2959100" algn="l"/>
                <a:tab pos="3416300" algn="l"/>
                <a:tab pos="3873500" algn="l"/>
                <a:tab pos="4330700" algn="l"/>
                <a:tab pos="4787900" algn="l"/>
                <a:tab pos="5245100" algn="l"/>
                <a:tab pos="5702300" algn="l"/>
                <a:tab pos="6159500" algn="l"/>
                <a:tab pos="6616700" algn="l"/>
                <a:tab pos="7073900" algn="l"/>
                <a:tab pos="7531100" algn="l"/>
                <a:tab pos="7988300" algn="l"/>
                <a:tab pos="8445500" algn="l"/>
                <a:tab pos="8902700" algn="l"/>
                <a:tab pos="93599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15900" algn="l"/>
                <a:tab pos="673100" algn="l"/>
                <a:tab pos="1130300" algn="l"/>
                <a:tab pos="1587500" algn="l"/>
                <a:tab pos="2044700" algn="l"/>
                <a:tab pos="2501900" algn="l"/>
                <a:tab pos="2959100" algn="l"/>
                <a:tab pos="3416300" algn="l"/>
                <a:tab pos="3873500" algn="l"/>
                <a:tab pos="4330700" algn="l"/>
                <a:tab pos="4787900" algn="l"/>
                <a:tab pos="5245100" algn="l"/>
                <a:tab pos="5702300" algn="l"/>
                <a:tab pos="6159500" algn="l"/>
                <a:tab pos="6616700" algn="l"/>
                <a:tab pos="7073900" algn="l"/>
                <a:tab pos="7531100" algn="l"/>
                <a:tab pos="7988300" algn="l"/>
                <a:tab pos="8445500" algn="l"/>
                <a:tab pos="8902700" algn="l"/>
                <a:tab pos="93599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15900" algn="l"/>
                <a:tab pos="673100" algn="l"/>
                <a:tab pos="1130300" algn="l"/>
                <a:tab pos="1587500" algn="l"/>
                <a:tab pos="2044700" algn="l"/>
                <a:tab pos="2501900" algn="l"/>
                <a:tab pos="2959100" algn="l"/>
                <a:tab pos="3416300" algn="l"/>
                <a:tab pos="3873500" algn="l"/>
                <a:tab pos="4330700" algn="l"/>
                <a:tab pos="4787900" algn="l"/>
                <a:tab pos="5245100" algn="l"/>
                <a:tab pos="5702300" algn="l"/>
                <a:tab pos="6159500" algn="l"/>
                <a:tab pos="6616700" algn="l"/>
                <a:tab pos="7073900" algn="l"/>
                <a:tab pos="7531100" algn="l"/>
                <a:tab pos="7988300" algn="l"/>
                <a:tab pos="8445500" algn="l"/>
                <a:tab pos="8902700" algn="l"/>
                <a:tab pos="93599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15900" algn="l"/>
                <a:tab pos="673100" algn="l"/>
                <a:tab pos="1130300" algn="l"/>
                <a:tab pos="1587500" algn="l"/>
                <a:tab pos="2044700" algn="l"/>
                <a:tab pos="2501900" algn="l"/>
                <a:tab pos="2959100" algn="l"/>
                <a:tab pos="3416300" algn="l"/>
                <a:tab pos="3873500" algn="l"/>
                <a:tab pos="4330700" algn="l"/>
                <a:tab pos="4787900" algn="l"/>
                <a:tab pos="5245100" algn="l"/>
                <a:tab pos="5702300" algn="l"/>
                <a:tab pos="6159500" algn="l"/>
                <a:tab pos="6616700" algn="l"/>
                <a:tab pos="7073900" algn="l"/>
                <a:tab pos="7531100" algn="l"/>
                <a:tab pos="7988300" algn="l"/>
                <a:tab pos="8445500" algn="l"/>
                <a:tab pos="8902700" algn="l"/>
                <a:tab pos="93599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15900" algn="l"/>
                <a:tab pos="673100" algn="l"/>
                <a:tab pos="1130300" algn="l"/>
                <a:tab pos="1587500" algn="l"/>
                <a:tab pos="2044700" algn="l"/>
                <a:tab pos="2501900" algn="l"/>
                <a:tab pos="2959100" algn="l"/>
                <a:tab pos="3416300" algn="l"/>
                <a:tab pos="3873500" algn="l"/>
                <a:tab pos="4330700" algn="l"/>
                <a:tab pos="4787900" algn="l"/>
                <a:tab pos="5245100" algn="l"/>
                <a:tab pos="5702300" algn="l"/>
                <a:tab pos="6159500" algn="l"/>
                <a:tab pos="6616700" algn="l"/>
                <a:tab pos="7073900" algn="l"/>
                <a:tab pos="7531100" algn="l"/>
                <a:tab pos="7988300" algn="l"/>
                <a:tab pos="8445500" algn="l"/>
                <a:tab pos="8902700" algn="l"/>
                <a:tab pos="93599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15900" algn="l"/>
                <a:tab pos="673100" algn="l"/>
                <a:tab pos="1130300" algn="l"/>
                <a:tab pos="1587500" algn="l"/>
                <a:tab pos="2044700" algn="l"/>
                <a:tab pos="2501900" algn="l"/>
                <a:tab pos="2959100" algn="l"/>
                <a:tab pos="3416300" algn="l"/>
                <a:tab pos="3873500" algn="l"/>
                <a:tab pos="4330700" algn="l"/>
                <a:tab pos="4787900" algn="l"/>
                <a:tab pos="5245100" algn="l"/>
                <a:tab pos="5702300" algn="l"/>
                <a:tab pos="6159500" algn="l"/>
                <a:tab pos="6616700" algn="l"/>
                <a:tab pos="7073900" algn="l"/>
                <a:tab pos="7531100" algn="l"/>
                <a:tab pos="7988300" algn="l"/>
                <a:tab pos="8445500" algn="l"/>
                <a:tab pos="8902700" algn="l"/>
                <a:tab pos="93599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15900" algn="l"/>
                <a:tab pos="673100" algn="l"/>
                <a:tab pos="1130300" algn="l"/>
                <a:tab pos="1587500" algn="l"/>
                <a:tab pos="2044700" algn="l"/>
                <a:tab pos="2501900" algn="l"/>
                <a:tab pos="2959100" algn="l"/>
                <a:tab pos="3416300" algn="l"/>
                <a:tab pos="3873500" algn="l"/>
                <a:tab pos="4330700" algn="l"/>
                <a:tab pos="4787900" algn="l"/>
                <a:tab pos="5245100" algn="l"/>
                <a:tab pos="5702300" algn="l"/>
                <a:tab pos="6159500" algn="l"/>
                <a:tab pos="6616700" algn="l"/>
                <a:tab pos="7073900" algn="l"/>
                <a:tab pos="7531100" algn="l"/>
                <a:tab pos="7988300" algn="l"/>
                <a:tab pos="8445500" algn="l"/>
                <a:tab pos="8902700" algn="l"/>
                <a:tab pos="93599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9pPr>
          </a:lstStyle>
          <a:p>
            <a:pPr eaLnBrk="1">
              <a:buClrTx/>
              <a:buFontTx/>
              <a:buNone/>
            </a:pPr>
            <a:r>
              <a:rPr lang="en-GB" altLang="fr-FR" sz="3200">
                <a:solidFill>
                  <a:srgbClr val="000000"/>
                </a:solidFill>
              </a:rPr>
              <a:t>Task 3.3.3b: Current situation</a:t>
            </a:r>
          </a:p>
        </p:txBody>
      </p:sp>
      <p:sp>
        <p:nvSpPr>
          <p:cNvPr id="50179" name="Text Box 2"/>
          <p:cNvSpPr txBox="1">
            <a:spLocks noChangeArrowheads="1"/>
          </p:cNvSpPr>
          <p:nvPr/>
        </p:nvSpPr>
        <p:spPr bwMode="auto">
          <a:xfrm>
            <a:off x="457200" y="1412875"/>
            <a:ext cx="6059488" cy="345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342900" indent="-342900"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39775" algn="l"/>
                <a:tab pos="1196975" algn="l"/>
                <a:tab pos="1654175" algn="l"/>
                <a:tab pos="2111375" algn="l"/>
                <a:tab pos="2568575" algn="l"/>
                <a:tab pos="3025775" algn="l"/>
                <a:tab pos="3482975" algn="l"/>
                <a:tab pos="3940175" algn="l"/>
                <a:tab pos="4397375" algn="l"/>
                <a:tab pos="4854575" algn="l"/>
                <a:tab pos="5311775" algn="l"/>
                <a:tab pos="5768975" algn="l"/>
                <a:tab pos="6226175" algn="l"/>
                <a:tab pos="6683375" algn="l"/>
                <a:tab pos="7140575" algn="l"/>
                <a:tab pos="7597775" algn="l"/>
                <a:tab pos="8054975" algn="l"/>
                <a:tab pos="8512175" algn="l"/>
                <a:tab pos="8969375" algn="l"/>
                <a:tab pos="9426575" algn="l"/>
                <a:tab pos="9883775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1pPr>
            <a:lvl2pPr marL="739775" indent="-279400"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39775" algn="l"/>
                <a:tab pos="1196975" algn="l"/>
                <a:tab pos="1654175" algn="l"/>
                <a:tab pos="2111375" algn="l"/>
                <a:tab pos="2568575" algn="l"/>
                <a:tab pos="3025775" algn="l"/>
                <a:tab pos="3482975" algn="l"/>
                <a:tab pos="3940175" algn="l"/>
                <a:tab pos="4397375" algn="l"/>
                <a:tab pos="4854575" algn="l"/>
                <a:tab pos="5311775" algn="l"/>
                <a:tab pos="5768975" algn="l"/>
                <a:tab pos="6226175" algn="l"/>
                <a:tab pos="6683375" algn="l"/>
                <a:tab pos="7140575" algn="l"/>
                <a:tab pos="7597775" algn="l"/>
                <a:tab pos="8054975" algn="l"/>
                <a:tab pos="8512175" algn="l"/>
                <a:tab pos="8969375" algn="l"/>
                <a:tab pos="9426575" algn="l"/>
                <a:tab pos="9883775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39775" algn="l"/>
                <a:tab pos="1196975" algn="l"/>
                <a:tab pos="1654175" algn="l"/>
                <a:tab pos="2111375" algn="l"/>
                <a:tab pos="2568575" algn="l"/>
                <a:tab pos="3025775" algn="l"/>
                <a:tab pos="3482975" algn="l"/>
                <a:tab pos="3940175" algn="l"/>
                <a:tab pos="4397375" algn="l"/>
                <a:tab pos="4854575" algn="l"/>
                <a:tab pos="5311775" algn="l"/>
                <a:tab pos="5768975" algn="l"/>
                <a:tab pos="6226175" algn="l"/>
                <a:tab pos="6683375" algn="l"/>
                <a:tab pos="7140575" algn="l"/>
                <a:tab pos="7597775" algn="l"/>
                <a:tab pos="8054975" algn="l"/>
                <a:tab pos="8512175" algn="l"/>
                <a:tab pos="8969375" algn="l"/>
                <a:tab pos="9426575" algn="l"/>
                <a:tab pos="9883775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39775" algn="l"/>
                <a:tab pos="1196975" algn="l"/>
                <a:tab pos="1654175" algn="l"/>
                <a:tab pos="2111375" algn="l"/>
                <a:tab pos="2568575" algn="l"/>
                <a:tab pos="3025775" algn="l"/>
                <a:tab pos="3482975" algn="l"/>
                <a:tab pos="3940175" algn="l"/>
                <a:tab pos="4397375" algn="l"/>
                <a:tab pos="4854575" algn="l"/>
                <a:tab pos="5311775" algn="l"/>
                <a:tab pos="5768975" algn="l"/>
                <a:tab pos="6226175" algn="l"/>
                <a:tab pos="6683375" algn="l"/>
                <a:tab pos="7140575" algn="l"/>
                <a:tab pos="7597775" algn="l"/>
                <a:tab pos="8054975" algn="l"/>
                <a:tab pos="8512175" algn="l"/>
                <a:tab pos="8969375" algn="l"/>
                <a:tab pos="9426575" algn="l"/>
                <a:tab pos="9883775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39775" algn="l"/>
                <a:tab pos="1196975" algn="l"/>
                <a:tab pos="1654175" algn="l"/>
                <a:tab pos="2111375" algn="l"/>
                <a:tab pos="2568575" algn="l"/>
                <a:tab pos="3025775" algn="l"/>
                <a:tab pos="3482975" algn="l"/>
                <a:tab pos="3940175" algn="l"/>
                <a:tab pos="4397375" algn="l"/>
                <a:tab pos="4854575" algn="l"/>
                <a:tab pos="5311775" algn="l"/>
                <a:tab pos="5768975" algn="l"/>
                <a:tab pos="6226175" algn="l"/>
                <a:tab pos="6683375" algn="l"/>
                <a:tab pos="7140575" algn="l"/>
                <a:tab pos="7597775" algn="l"/>
                <a:tab pos="8054975" algn="l"/>
                <a:tab pos="8512175" algn="l"/>
                <a:tab pos="8969375" algn="l"/>
                <a:tab pos="9426575" algn="l"/>
                <a:tab pos="9883775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39775" algn="l"/>
                <a:tab pos="1196975" algn="l"/>
                <a:tab pos="1654175" algn="l"/>
                <a:tab pos="2111375" algn="l"/>
                <a:tab pos="2568575" algn="l"/>
                <a:tab pos="3025775" algn="l"/>
                <a:tab pos="3482975" algn="l"/>
                <a:tab pos="3940175" algn="l"/>
                <a:tab pos="4397375" algn="l"/>
                <a:tab pos="4854575" algn="l"/>
                <a:tab pos="5311775" algn="l"/>
                <a:tab pos="5768975" algn="l"/>
                <a:tab pos="6226175" algn="l"/>
                <a:tab pos="6683375" algn="l"/>
                <a:tab pos="7140575" algn="l"/>
                <a:tab pos="7597775" algn="l"/>
                <a:tab pos="8054975" algn="l"/>
                <a:tab pos="8512175" algn="l"/>
                <a:tab pos="8969375" algn="l"/>
                <a:tab pos="9426575" algn="l"/>
                <a:tab pos="9883775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39775" algn="l"/>
                <a:tab pos="1196975" algn="l"/>
                <a:tab pos="1654175" algn="l"/>
                <a:tab pos="2111375" algn="l"/>
                <a:tab pos="2568575" algn="l"/>
                <a:tab pos="3025775" algn="l"/>
                <a:tab pos="3482975" algn="l"/>
                <a:tab pos="3940175" algn="l"/>
                <a:tab pos="4397375" algn="l"/>
                <a:tab pos="4854575" algn="l"/>
                <a:tab pos="5311775" algn="l"/>
                <a:tab pos="5768975" algn="l"/>
                <a:tab pos="6226175" algn="l"/>
                <a:tab pos="6683375" algn="l"/>
                <a:tab pos="7140575" algn="l"/>
                <a:tab pos="7597775" algn="l"/>
                <a:tab pos="8054975" algn="l"/>
                <a:tab pos="8512175" algn="l"/>
                <a:tab pos="8969375" algn="l"/>
                <a:tab pos="9426575" algn="l"/>
                <a:tab pos="9883775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39775" algn="l"/>
                <a:tab pos="1196975" algn="l"/>
                <a:tab pos="1654175" algn="l"/>
                <a:tab pos="2111375" algn="l"/>
                <a:tab pos="2568575" algn="l"/>
                <a:tab pos="3025775" algn="l"/>
                <a:tab pos="3482975" algn="l"/>
                <a:tab pos="3940175" algn="l"/>
                <a:tab pos="4397375" algn="l"/>
                <a:tab pos="4854575" algn="l"/>
                <a:tab pos="5311775" algn="l"/>
                <a:tab pos="5768975" algn="l"/>
                <a:tab pos="6226175" algn="l"/>
                <a:tab pos="6683375" algn="l"/>
                <a:tab pos="7140575" algn="l"/>
                <a:tab pos="7597775" algn="l"/>
                <a:tab pos="8054975" algn="l"/>
                <a:tab pos="8512175" algn="l"/>
                <a:tab pos="8969375" algn="l"/>
                <a:tab pos="9426575" algn="l"/>
                <a:tab pos="9883775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39775" algn="l"/>
                <a:tab pos="1196975" algn="l"/>
                <a:tab pos="1654175" algn="l"/>
                <a:tab pos="2111375" algn="l"/>
                <a:tab pos="2568575" algn="l"/>
                <a:tab pos="3025775" algn="l"/>
                <a:tab pos="3482975" algn="l"/>
                <a:tab pos="3940175" algn="l"/>
                <a:tab pos="4397375" algn="l"/>
                <a:tab pos="4854575" algn="l"/>
                <a:tab pos="5311775" algn="l"/>
                <a:tab pos="5768975" algn="l"/>
                <a:tab pos="6226175" algn="l"/>
                <a:tab pos="6683375" algn="l"/>
                <a:tab pos="7140575" algn="l"/>
                <a:tab pos="7597775" algn="l"/>
                <a:tab pos="8054975" algn="l"/>
                <a:tab pos="8512175" algn="l"/>
                <a:tab pos="8969375" algn="l"/>
                <a:tab pos="9426575" algn="l"/>
                <a:tab pos="9883775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9pPr>
          </a:lstStyle>
          <a:p>
            <a:pPr lvl="1" eaLnBrk="1">
              <a:lnSpc>
                <a:spcPct val="80000"/>
              </a:lnSpc>
              <a:spcBef>
                <a:spcPts val="500"/>
              </a:spcBef>
              <a:buClrTx/>
              <a:buFontTx/>
              <a:buNone/>
            </a:pPr>
            <a:endParaRPr lang="en-GB" altLang="fr-FR" sz="2000">
              <a:solidFill>
                <a:srgbClr val="000000"/>
              </a:solidFill>
            </a:endParaRPr>
          </a:p>
          <a:p>
            <a:pPr lvl="1" eaLnBrk="1">
              <a:lnSpc>
                <a:spcPct val="80000"/>
              </a:lnSpc>
              <a:spcBef>
                <a:spcPts val="500"/>
              </a:spcBef>
              <a:buClrTx/>
              <a:buFontTx/>
              <a:buNone/>
            </a:pPr>
            <a:endParaRPr lang="en-GB" altLang="fr-FR" sz="2000">
              <a:solidFill>
                <a:srgbClr val="000000"/>
              </a:solidFill>
            </a:endParaRPr>
          </a:p>
        </p:txBody>
      </p:sp>
      <p:sp>
        <p:nvSpPr>
          <p:cNvPr id="50215" name="Text Box 76"/>
          <p:cNvSpPr txBox="1">
            <a:spLocks noChangeArrowheads="1"/>
          </p:cNvSpPr>
          <p:nvPr/>
        </p:nvSpPr>
        <p:spPr bwMode="auto">
          <a:xfrm>
            <a:off x="2479675" y="6526213"/>
            <a:ext cx="4186238" cy="344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1pPr>
            <a:lvl2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en-US" altLang="fr-FR" sz="1200">
                <a:solidFill>
                  <a:srgbClr val="FFFFFF"/>
                </a:solidFill>
                <a:ea typeface="DejaVu Sans" charset="0"/>
                <a:cs typeface="DejaVu Sans" charset="0"/>
              </a:rPr>
              <a:t>This project is funded by the European Union (GA no. 654000)</a:t>
            </a:r>
          </a:p>
        </p:txBody>
      </p:sp>
      <p:sp>
        <p:nvSpPr>
          <p:cNvPr id="31821" name="Text Box 77"/>
          <p:cNvSpPr txBox="1">
            <a:spLocks noChangeArrowheads="1"/>
          </p:cNvSpPr>
          <p:nvPr/>
        </p:nvSpPr>
        <p:spPr bwMode="auto">
          <a:xfrm>
            <a:off x="539552" y="1619250"/>
            <a:ext cx="7992888" cy="41140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1pPr>
            <a:lvl2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9pPr>
          </a:lstStyle>
          <a:p>
            <a:pPr eaLnBrk="1">
              <a:lnSpc>
                <a:spcPct val="80000"/>
              </a:lnSpc>
              <a:spcBef>
                <a:spcPts val="500"/>
              </a:spcBef>
              <a:buFont typeface="Times New Roman" panose="02020603050405020304" pitchFamily="18" charset="0"/>
              <a:buChar char="•"/>
            </a:pPr>
            <a:r>
              <a:rPr lang="en-GB" altLang="fr-FR" sz="2400" dirty="0">
                <a:solidFill>
                  <a:srgbClr val="000000"/>
                </a:solidFill>
              </a:rPr>
              <a:t> 1</a:t>
            </a:r>
            <a:r>
              <a:rPr lang="en-GB" altLang="fr-FR" sz="2400" baseline="30000" dirty="0">
                <a:solidFill>
                  <a:srgbClr val="000000"/>
                </a:solidFill>
              </a:rPr>
              <a:t>st</a:t>
            </a:r>
            <a:r>
              <a:rPr lang="en-GB" altLang="fr-FR" sz="2400" dirty="0">
                <a:solidFill>
                  <a:srgbClr val="000000"/>
                </a:solidFill>
              </a:rPr>
              <a:t> and 2</a:t>
            </a:r>
            <a:r>
              <a:rPr lang="en-GB" altLang="fr-FR" sz="2400" baseline="30000" dirty="0">
                <a:solidFill>
                  <a:srgbClr val="000000"/>
                </a:solidFill>
              </a:rPr>
              <a:t>nd</a:t>
            </a:r>
            <a:r>
              <a:rPr lang="en-GB" altLang="fr-FR" sz="2400" dirty="0">
                <a:solidFill>
                  <a:srgbClr val="000000"/>
                </a:solidFill>
              </a:rPr>
              <a:t> call done in (11/2016 and 11/2017)</a:t>
            </a:r>
          </a:p>
          <a:p>
            <a:pPr eaLnBrk="1">
              <a:lnSpc>
                <a:spcPct val="80000"/>
              </a:lnSpc>
              <a:spcBef>
                <a:spcPts val="500"/>
              </a:spcBef>
              <a:buFont typeface="Times New Roman" panose="02020603050405020304" pitchFamily="18" charset="0"/>
              <a:buChar char="•"/>
            </a:pPr>
            <a:r>
              <a:rPr lang="en-GB" altLang="fr-FR" sz="2400" dirty="0">
                <a:solidFill>
                  <a:srgbClr val="000000"/>
                </a:solidFill>
              </a:rPr>
              <a:t> 1 </a:t>
            </a:r>
            <a:r>
              <a:rPr lang="en-GB" altLang="fr-FR" sz="2400" dirty="0" smtClean="0">
                <a:solidFill>
                  <a:srgbClr val="000000"/>
                </a:solidFill>
              </a:rPr>
              <a:t>last </a:t>
            </a:r>
            <a:r>
              <a:rPr lang="en-GB" altLang="fr-FR" sz="2400" dirty="0">
                <a:solidFill>
                  <a:srgbClr val="000000"/>
                </a:solidFill>
              </a:rPr>
              <a:t>call </a:t>
            </a:r>
            <a:r>
              <a:rPr lang="en-GB" altLang="fr-FR" sz="2400" dirty="0" err="1">
                <a:solidFill>
                  <a:srgbClr val="000000"/>
                </a:solidFill>
              </a:rPr>
              <a:t>forseen</a:t>
            </a:r>
            <a:r>
              <a:rPr lang="en-GB" altLang="fr-FR" sz="2400" dirty="0">
                <a:solidFill>
                  <a:srgbClr val="000000"/>
                </a:solidFill>
              </a:rPr>
              <a:t> </a:t>
            </a:r>
            <a:r>
              <a:rPr lang="en-GB" altLang="fr-FR" sz="2400" dirty="0" smtClean="0">
                <a:solidFill>
                  <a:srgbClr val="000000"/>
                </a:solidFill>
              </a:rPr>
              <a:t>in September 2018</a:t>
            </a:r>
            <a:endParaRPr lang="en-GB" altLang="fr-FR" sz="2400" dirty="0">
              <a:solidFill>
                <a:srgbClr val="000000"/>
              </a:solidFill>
            </a:endParaRPr>
          </a:p>
          <a:p>
            <a:pPr eaLnBrk="1">
              <a:lnSpc>
                <a:spcPct val="80000"/>
              </a:lnSpc>
              <a:spcBef>
                <a:spcPts val="500"/>
              </a:spcBef>
            </a:pPr>
            <a:endParaRPr lang="en-GB" altLang="fr-FR" sz="2400" dirty="0">
              <a:solidFill>
                <a:srgbClr val="000000"/>
              </a:solidFill>
            </a:endParaRPr>
          </a:p>
          <a:p>
            <a:pPr eaLnBrk="1">
              <a:lnSpc>
                <a:spcPct val="80000"/>
              </a:lnSpc>
              <a:spcBef>
                <a:spcPts val="500"/>
              </a:spcBef>
              <a:buFont typeface="Times New Roman" panose="02020603050405020304" pitchFamily="18" charset="0"/>
              <a:buChar char="•"/>
            </a:pPr>
            <a:r>
              <a:rPr lang="en-GB" altLang="fr-FR" sz="2400" dirty="0">
                <a:solidFill>
                  <a:srgbClr val="000000"/>
                </a:solidFill>
              </a:rPr>
              <a:t> 7 proposals received </a:t>
            </a:r>
            <a:r>
              <a:rPr lang="en-GB" altLang="fr-FR" sz="2400" dirty="0" smtClean="0">
                <a:solidFill>
                  <a:srgbClr val="000000"/>
                </a:solidFill>
              </a:rPr>
              <a:t>in the first call (November 2016)</a:t>
            </a:r>
            <a:endParaRPr lang="en-GB" altLang="fr-FR" sz="2400" dirty="0">
              <a:solidFill>
                <a:srgbClr val="000000"/>
              </a:solidFill>
            </a:endParaRPr>
          </a:p>
          <a:p>
            <a:pPr eaLnBrk="1">
              <a:lnSpc>
                <a:spcPct val="80000"/>
              </a:lnSpc>
              <a:spcBef>
                <a:spcPts val="500"/>
              </a:spcBef>
              <a:buFont typeface="Times New Roman" panose="02020603050405020304" pitchFamily="18" charset="0"/>
              <a:buChar char="•"/>
            </a:pPr>
            <a:r>
              <a:rPr lang="en-GB" altLang="fr-FR" sz="2400" dirty="0">
                <a:solidFill>
                  <a:srgbClr val="000000"/>
                </a:solidFill>
              </a:rPr>
              <a:t> 9 proposals received by the </a:t>
            </a:r>
            <a:r>
              <a:rPr lang="en-GB" altLang="fr-FR" sz="2400" dirty="0" smtClean="0">
                <a:solidFill>
                  <a:srgbClr val="000000"/>
                </a:solidFill>
              </a:rPr>
              <a:t>second call (November 2017)</a:t>
            </a:r>
          </a:p>
          <a:p>
            <a:pPr eaLnBrk="1">
              <a:lnSpc>
                <a:spcPct val="80000"/>
              </a:lnSpc>
              <a:spcBef>
                <a:spcPts val="500"/>
              </a:spcBef>
              <a:buFont typeface="Times New Roman" panose="02020603050405020304" pitchFamily="18" charset="0"/>
              <a:buChar char="•"/>
            </a:pPr>
            <a:endParaRPr lang="en-GB" altLang="fr-FR" sz="2400" dirty="0">
              <a:solidFill>
                <a:srgbClr val="000000"/>
              </a:solidFill>
            </a:endParaRPr>
          </a:p>
          <a:p>
            <a:pPr eaLnBrk="1">
              <a:lnSpc>
                <a:spcPct val="80000"/>
              </a:lnSpc>
              <a:spcBef>
                <a:spcPts val="500"/>
              </a:spcBef>
              <a:buFont typeface="Times New Roman" panose="02020603050405020304" pitchFamily="18" charset="0"/>
              <a:buChar char="•"/>
            </a:pPr>
            <a:r>
              <a:rPr lang="en-GB" altLang="fr-FR" sz="2400" dirty="0">
                <a:solidFill>
                  <a:srgbClr val="000000"/>
                </a:solidFill>
              </a:rPr>
              <a:t> 3 schools sent their report </a:t>
            </a:r>
          </a:p>
          <a:p>
            <a:pPr lvl="2" eaLnBrk="1">
              <a:lnSpc>
                <a:spcPct val="80000"/>
              </a:lnSpc>
              <a:spcBef>
                <a:spcPts val="500"/>
              </a:spcBef>
              <a:buFont typeface="Times New Roman" panose="02020603050405020304" pitchFamily="18" charset="0"/>
              <a:buChar char="•"/>
            </a:pPr>
            <a:r>
              <a:rPr lang="en-GB" altLang="fr-FR" sz="2400" dirty="0" err="1">
                <a:solidFill>
                  <a:srgbClr val="000000"/>
                </a:solidFill>
              </a:rPr>
              <a:t>Bombannes</a:t>
            </a:r>
            <a:r>
              <a:rPr lang="en-GB" altLang="fr-FR" sz="2400" dirty="0">
                <a:solidFill>
                  <a:srgbClr val="000000"/>
                </a:solidFill>
              </a:rPr>
              <a:t> 2016 – 42 students </a:t>
            </a:r>
          </a:p>
          <a:p>
            <a:pPr lvl="2" eaLnBrk="1">
              <a:lnSpc>
                <a:spcPct val="80000"/>
              </a:lnSpc>
              <a:spcBef>
                <a:spcPts val="450"/>
              </a:spcBef>
              <a:buFont typeface="Times New Roman" panose="02020603050405020304" pitchFamily="18" charset="0"/>
              <a:buChar char="•"/>
            </a:pPr>
            <a:r>
              <a:rPr lang="en-GB" altLang="fr-FR" sz="2400" dirty="0" err="1">
                <a:solidFill>
                  <a:srgbClr val="000000"/>
                </a:solidFill>
              </a:rPr>
              <a:t>Matrac</a:t>
            </a:r>
            <a:r>
              <a:rPr lang="en-GB" altLang="fr-FR" sz="2400" dirty="0">
                <a:solidFill>
                  <a:srgbClr val="000000"/>
                </a:solidFill>
              </a:rPr>
              <a:t> 2 – 44 students</a:t>
            </a:r>
          </a:p>
          <a:p>
            <a:pPr lvl="2" eaLnBrk="1">
              <a:lnSpc>
                <a:spcPct val="80000"/>
              </a:lnSpc>
              <a:spcBef>
                <a:spcPts val="450"/>
              </a:spcBef>
              <a:buFont typeface="Times New Roman" panose="02020603050405020304" pitchFamily="18" charset="0"/>
              <a:buChar char="•"/>
            </a:pPr>
            <a:r>
              <a:rPr lang="en-GB" altLang="fr-FR" sz="2400" dirty="0">
                <a:solidFill>
                  <a:srgbClr val="000000"/>
                </a:solidFill>
              </a:rPr>
              <a:t>Sons 2017 – 40 </a:t>
            </a:r>
            <a:r>
              <a:rPr lang="en-GB" altLang="fr-FR" sz="2400" dirty="0" smtClean="0">
                <a:solidFill>
                  <a:srgbClr val="000000"/>
                </a:solidFill>
              </a:rPr>
              <a:t>students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ext Box 1"/>
          <p:cNvSpPr txBox="1">
            <a:spLocks noChangeArrowheads="1"/>
          </p:cNvSpPr>
          <p:nvPr/>
        </p:nvSpPr>
        <p:spPr bwMode="auto">
          <a:xfrm>
            <a:off x="457200" y="-17463"/>
            <a:ext cx="8229600" cy="817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1pPr>
            <a:lvl2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en-GB" altLang="fr-FR" sz="4000" b="1" dirty="0" smtClean="0">
                <a:solidFill>
                  <a:srgbClr val="999999"/>
                </a:solidFill>
              </a:rPr>
              <a:t>Finances and impact</a:t>
            </a:r>
            <a:endParaRPr lang="en-GB" altLang="fr-FR" sz="4000" b="1" dirty="0">
              <a:solidFill>
                <a:srgbClr val="999999"/>
              </a:solidFill>
            </a:endParaRPr>
          </a:p>
        </p:txBody>
      </p:sp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304478" y="4734991"/>
            <a:ext cx="8636892" cy="146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1pPr>
            <a:lvl2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9pPr>
          </a:lstStyle>
          <a:p>
            <a:pPr eaLnBrk="1" hangingPunct="1">
              <a:spcBef>
                <a:spcPts val="800"/>
              </a:spcBef>
              <a:buClr>
                <a:srgbClr val="254061"/>
              </a:buClr>
              <a:buFont typeface="Wingdings" panose="05000000000000000000" pitchFamily="2" charset="2"/>
              <a:buChar char=""/>
            </a:pPr>
            <a:r>
              <a:rPr lang="de-DE" altLang="fr-FR" sz="1600" dirty="0">
                <a:solidFill>
                  <a:srgbClr val="000000"/>
                </a:solidFill>
              </a:rPr>
              <a:t> </a:t>
            </a:r>
            <a:r>
              <a:rPr lang="de-DE" altLang="fr-FR" sz="1600" dirty="0" err="1">
                <a:solidFill>
                  <a:srgbClr val="000000"/>
                </a:solidFill>
              </a:rPr>
              <a:t>Guarantees</a:t>
            </a:r>
            <a:r>
              <a:rPr lang="de-DE" altLang="fr-FR" sz="1600" dirty="0">
                <a:solidFill>
                  <a:srgbClr val="000000"/>
                </a:solidFill>
              </a:rPr>
              <a:t> </a:t>
            </a:r>
            <a:r>
              <a:rPr lang="de-DE" altLang="fr-FR" sz="1600" dirty="0" err="1">
                <a:solidFill>
                  <a:srgbClr val="000000"/>
                </a:solidFill>
              </a:rPr>
              <a:t>the</a:t>
            </a:r>
            <a:r>
              <a:rPr lang="de-DE" altLang="fr-FR" sz="1600" dirty="0">
                <a:solidFill>
                  <a:srgbClr val="000000"/>
                </a:solidFill>
              </a:rPr>
              <a:t> </a:t>
            </a:r>
            <a:r>
              <a:rPr lang="de-DE" altLang="fr-FR" sz="1600" dirty="0" err="1">
                <a:solidFill>
                  <a:srgbClr val="000000"/>
                </a:solidFill>
              </a:rPr>
              <a:t>availability</a:t>
            </a:r>
            <a:r>
              <a:rPr lang="de-DE" altLang="fr-FR" sz="1600" dirty="0">
                <a:solidFill>
                  <a:srgbClr val="000000"/>
                </a:solidFill>
              </a:rPr>
              <a:t> </a:t>
            </a:r>
            <a:r>
              <a:rPr lang="de-DE" altLang="fr-FR" sz="1600" dirty="0" err="1">
                <a:solidFill>
                  <a:srgbClr val="000000"/>
                </a:solidFill>
              </a:rPr>
              <a:t>of</a:t>
            </a:r>
            <a:r>
              <a:rPr lang="de-DE" altLang="fr-FR" sz="1600" dirty="0">
                <a:solidFill>
                  <a:srgbClr val="000000"/>
                </a:solidFill>
              </a:rPr>
              <a:t> </a:t>
            </a:r>
            <a:r>
              <a:rPr lang="de-DE" altLang="fr-FR" sz="1600" dirty="0" err="1">
                <a:solidFill>
                  <a:srgbClr val="000000"/>
                </a:solidFill>
              </a:rPr>
              <a:t>grants</a:t>
            </a:r>
            <a:r>
              <a:rPr lang="de-DE" altLang="fr-FR" sz="1600" dirty="0">
                <a:solidFill>
                  <a:srgbClr val="000000"/>
                </a:solidFill>
              </a:rPr>
              <a:t>, </a:t>
            </a:r>
            <a:r>
              <a:rPr lang="de-DE" altLang="fr-FR" sz="1600" dirty="0" err="1">
                <a:solidFill>
                  <a:srgbClr val="000000"/>
                </a:solidFill>
              </a:rPr>
              <a:t>therefore</a:t>
            </a:r>
            <a:r>
              <a:rPr lang="de-DE" altLang="fr-FR" sz="1600" dirty="0">
                <a:solidFill>
                  <a:srgbClr val="000000"/>
                </a:solidFill>
              </a:rPr>
              <a:t> </a:t>
            </a:r>
            <a:r>
              <a:rPr lang="de-DE" altLang="fr-FR" sz="1600" dirty="0" err="1">
                <a:solidFill>
                  <a:srgbClr val="000000"/>
                </a:solidFill>
              </a:rPr>
              <a:t>the</a:t>
            </a:r>
            <a:r>
              <a:rPr lang="de-DE" altLang="fr-FR" sz="1600" dirty="0">
                <a:solidFill>
                  <a:srgbClr val="000000"/>
                </a:solidFill>
              </a:rPr>
              <a:t> </a:t>
            </a:r>
            <a:r>
              <a:rPr lang="de-DE" altLang="fr-FR" sz="1600" dirty="0" err="1">
                <a:solidFill>
                  <a:srgbClr val="000000"/>
                </a:solidFill>
              </a:rPr>
              <a:t>participation</a:t>
            </a:r>
            <a:r>
              <a:rPr lang="de-DE" altLang="fr-FR" sz="1600" dirty="0">
                <a:solidFill>
                  <a:srgbClr val="000000"/>
                </a:solidFill>
              </a:rPr>
              <a:t> </a:t>
            </a:r>
            <a:r>
              <a:rPr lang="de-DE" altLang="fr-FR" sz="1600" dirty="0" err="1">
                <a:solidFill>
                  <a:srgbClr val="000000"/>
                </a:solidFill>
              </a:rPr>
              <a:t>of</a:t>
            </a:r>
            <a:r>
              <a:rPr lang="de-DE" altLang="fr-FR" sz="1600" dirty="0">
                <a:solidFill>
                  <a:srgbClr val="000000"/>
                </a:solidFill>
              </a:rPr>
              <a:t> </a:t>
            </a:r>
            <a:r>
              <a:rPr lang="de-DE" altLang="fr-FR" sz="1600" dirty="0" err="1">
                <a:solidFill>
                  <a:srgbClr val="000000"/>
                </a:solidFill>
              </a:rPr>
              <a:t>students</a:t>
            </a:r>
            <a:r>
              <a:rPr lang="de-DE" altLang="fr-FR" sz="1600" dirty="0">
                <a:solidFill>
                  <a:srgbClr val="000000"/>
                </a:solidFill>
              </a:rPr>
              <a:t> </a:t>
            </a:r>
            <a:r>
              <a:rPr lang="de-DE" altLang="fr-FR" sz="1600" dirty="0" err="1" smtClean="0">
                <a:solidFill>
                  <a:srgbClr val="000000"/>
                </a:solidFill>
              </a:rPr>
              <a:t>from</a:t>
            </a:r>
            <a:r>
              <a:rPr lang="de-DE" altLang="fr-FR" sz="1600" dirty="0">
                <a:solidFill>
                  <a:srgbClr val="000000"/>
                </a:solidFill>
              </a:rPr>
              <a:t> </a:t>
            </a:r>
            <a:r>
              <a:rPr lang="de-DE" altLang="fr-FR" sz="1600" dirty="0" err="1" smtClean="0">
                <a:solidFill>
                  <a:srgbClr val="000000"/>
                </a:solidFill>
              </a:rPr>
              <a:t>regions</a:t>
            </a:r>
            <a:r>
              <a:rPr lang="de-DE" altLang="fr-FR" sz="1600" dirty="0" smtClean="0">
                <a:solidFill>
                  <a:srgbClr val="000000"/>
                </a:solidFill>
              </a:rPr>
              <a:t>/countries </a:t>
            </a:r>
            <a:r>
              <a:rPr lang="de-DE" altLang="fr-FR" sz="1600" dirty="0" err="1">
                <a:solidFill>
                  <a:srgbClr val="000000"/>
                </a:solidFill>
              </a:rPr>
              <a:t>without</a:t>
            </a:r>
            <a:r>
              <a:rPr lang="de-DE" altLang="fr-FR" sz="1600" dirty="0">
                <a:solidFill>
                  <a:srgbClr val="000000"/>
                </a:solidFill>
              </a:rPr>
              <a:t> </a:t>
            </a:r>
            <a:r>
              <a:rPr lang="de-DE" altLang="fr-FR" sz="1600" dirty="0" err="1">
                <a:solidFill>
                  <a:srgbClr val="000000"/>
                </a:solidFill>
              </a:rPr>
              <a:t>neutron</a:t>
            </a:r>
            <a:r>
              <a:rPr lang="de-DE" altLang="fr-FR" sz="1600" dirty="0">
                <a:solidFill>
                  <a:srgbClr val="000000"/>
                </a:solidFill>
              </a:rPr>
              <a:t> </a:t>
            </a:r>
            <a:r>
              <a:rPr lang="de-DE" altLang="fr-FR" sz="1600" dirty="0" err="1">
                <a:solidFill>
                  <a:srgbClr val="000000"/>
                </a:solidFill>
              </a:rPr>
              <a:t>sources</a:t>
            </a:r>
            <a:endParaRPr lang="de-DE" altLang="fr-FR" sz="1600" dirty="0">
              <a:solidFill>
                <a:srgbClr val="000000"/>
              </a:solidFill>
            </a:endParaRPr>
          </a:p>
          <a:p>
            <a:pPr eaLnBrk="1" hangingPunct="1">
              <a:spcBef>
                <a:spcPts val="800"/>
              </a:spcBef>
              <a:buClr>
                <a:srgbClr val="254061"/>
              </a:buClr>
              <a:buFont typeface="Wingdings" panose="05000000000000000000" pitchFamily="2" charset="2"/>
              <a:buChar char=""/>
            </a:pPr>
            <a:r>
              <a:rPr lang="de-DE" altLang="fr-FR" sz="1600" dirty="0">
                <a:solidFill>
                  <a:srgbClr val="000000"/>
                </a:solidFill>
              </a:rPr>
              <a:t> </a:t>
            </a:r>
            <a:r>
              <a:rPr lang="de-DE" altLang="fr-FR" sz="1600" dirty="0" err="1">
                <a:solidFill>
                  <a:srgbClr val="000000"/>
                </a:solidFill>
              </a:rPr>
              <a:t>Helps</a:t>
            </a:r>
            <a:r>
              <a:rPr lang="de-DE" altLang="fr-FR" sz="1600" dirty="0">
                <a:solidFill>
                  <a:srgbClr val="000000"/>
                </a:solidFill>
              </a:rPr>
              <a:t> </a:t>
            </a:r>
            <a:r>
              <a:rPr lang="de-DE" altLang="fr-FR" sz="1600" dirty="0" err="1">
                <a:solidFill>
                  <a:srgbClr val="000000"/>
                </a:solidFill>
              </a:rPr>
              <a:t>to</a:t>
            </a:r>
            <a:r>
              <a:rPr lang="de-DE" altLang="fr-FR" sz="1600" dirty="0">
                <a:solidFill>
                  <a:srgbClr val="000000"/>
                </a:solidFill>
              </a:rPr>
              <a:t> </a:t>
            </a:r>
            <a:r>
              <a:rPr lang="de-DE" altLang="fr-FR" sz="1600" dirty="0" err="1">
                <a:solidFill>
                  <a:srgbClr val="000000"/>
                </a:solidFill>
              </a:rPr>
              <a:t>grow</a:t>
            </a:r>
            <a:r>
              <a:rPr lang="de-DE" altLang="fr-FR" sz="1600" dirty="0">
                <a:solidFill>
                  <a:srgbClr val="000000"/>
                </a:solidFill>
              </a:rPr>
              <a:t> </a:t>
            </a:r>
            <a:r>
              <a:rPr lang="de-DE" altLang="fr-FR" sz="1600" dirty="0" err="1">
                <a:solidFill>
                  <a:srgbClr val="000000"/>
                </a:solidFill>
              </a:rPr>
              <a:t>the</a:t>
            </a:r>
            <a:r>
              <a:rPr lang="de-DE" altLang="fr-FR" sz="1600" dirty="0">
                <a:solidFill>
                  <a:srgbClr val="000000"/>
                </a:solidFill>
              </a:rPr>
              <a:t> </a:t>
            </a:r>
            <a:r>
              <a:rPr lang="de-DE" altLang="fr-FR" sz="1600" dirty="0" err="1">
                <a:solidFill>
                  <a:srgbClr val="000000"/>
                </a:solidFill>
              </a:rPr>
              <a:t>neutron</a:t>
            </a:r>
            <a:r>
              <a:rPr lang="de-DE" altLang="fr-FR" sz="1600" dirty="0">
                <a:solidFill>
                  <a:srgbClr val="000000"/>
                </a:solidFill>
              </a:rPr>
              <a:t>/</a:t>
            </a:r>
            <a:r>
              <a:rPr lang="de-DE" altLang="fr-FR" sz="1600" dirty="0" err="1">
                <a:solidFill>
                  <a:srgbClr val="000000"/>
                </a:solidFill>
              </a:rPr>
              <a:t>muon</a:t>
            </a:r>
            <a:r>
              <a:rPr lang="de-DE" altLang="fr-FR" sz="1600" dirty="0">
                <a:solidFill>
                  <a:srgbClr val="000000"/>
                </a:solidFill>
              </a:rPr>
              <a:t> </a:t>
            </a:r>
            <a:r>
              <a:rPr lang="de-DE" altLang="fr-FR" sz="1600" dirty="0" err="1">
                <a:solidFill>
                  <a:srgbClr val="000000"/>
                </a:solidFill>
              </a:rPr>
              <a:t>community</a:t>
            </a:r>
            <a:r>
              <a:rPr lang="de-DE" altLang="fr-FR" sz="1600" dirty="0">
                <a:solidFill>
                  <a:srgbClr val="000000"/>
                </a:solidFill>
              </a:rPr>
              <a:t> </a:t>
            </a:r>
            <a:r>
              <a:rPr lang="de-DE" altLang="fr-FR" sz="1600" dirty="0" err="1">
                <a:solidFill>
                  <a:srgbClr val="000000"/>
                </a:solidFill>
              </a:rPr>
              <a:t>and</a:t>
            </a:r>
            <a:r>
              <a:rPr lang="de-DE" altLang="fr-FR" sz="1600" dirty="0">
                <a:solidFill>
                  <a:srgbClr val="000000"/>
                </a:solidFill>
              </a:rPr>
              <a:t> </a:t>
            </a:r>
            <a:r>
              <a:rPr lang="de-DE" altLang="fr-FR" sz="1600" dirty="0" err="1">
                <a:solidFill>
                  <a:srgbClr val="000000"/>
                </a:solidFill>
              </a:rPr>
              <a:t>recruits</a:t>
            </a:r>
            <a:r>
              <a:rPr lang="de-DE" altLang="fr-FR" sz="1600" dirty="0">
                <a:solidFill>
                  <a:srgbClr val="000000"/>
                </a:solidFill>
              </a:rPr>
              <a:t> </a:t>
            </a:r>
            <a:r>
              <a:rPr lang="de-DE" altLang="fr-FR" sz="1600" dirty="0" err="1">
                <a:solidFill>
                  <a:srgbClr val="000000"/>
                </a:solidFill>
              </a:rPr>
              <a:t>new</a:t>
            </a:r>
            <a:r>
              <a:rPr lang="de-DE" altLang="fr-FR" sz="1600" dirty="0">
                <a:solidFill>
                  <a:srgbClr val="000000"/>
                </a:solidFill>
              </a:rPr>
              <a:t> </a:t>
            </a:r>
            <a:r>
              <a:rPr lang="de-DE" altLang="fr-FR" sz="1600" dirty="0" err="1">
                <a:solidFill>
                  <a:srgbClr val="000000"/>
                </a:solidFill>
              </a:rPr>
              <a:t>users</a:t>
            </a:r>
            <a:r>
              <a:rPr lang="de-DE" altLang="fr-FR" sz="1600" dirty="0">
                <a:solidFill>
                  <a:srgbClr val="000000"/>
                </a:solidFill>
              </a:rPr>
              <a:t> </a:t>
            </a:r>
            <a:r>
              <a:rPr lang="de-DE" altLang="fr-FR" sz="1600" dirty="0" err="1">
                <a:solidFill>
                  <a:srgbClr val="000000"/>
                </a:solidFill>
              </a:rPr>
              <a:t>from</a:t>
            </a:r>
            <a:r>
              <a:rPr lang="de-DE" altLang="fr-FR" sz="1600" dirty="0">
                <a:solidFill>
                  <a:srgbClr val="000000"/>
                </a:solidFill>
              </a:rPr>
              <a:t> </a:t>
            </a:r>
            <a:r>
              <a:rPr lang="de-DE" altLang="fr-FR" sz="1600" dirty="0" err="1">
                <a:solidFill>
                  <a:srgbClr val="000000"/>
                </a:solidFill>
              </a:rPr>
              <a:t>various</a:t>
            </a:r>
            <a:r>
              <a:rPr lang="de-DE" altLang="fr-FR" sz="1600" dirty="0">
                <a:solidFill>
                  <a:srgbClr val="000000"/>
                </a:solidFill>
              </a:rPr>
              <a:t> </a:t>
            </a:r>
            <a:r>
              <a:rPr lang="de-DE" altLang="fr-FR" sz="1600" dirty="0" err="1">
                <a:solidFill>
                  <a:srgbClr val="000000"/>
                </a:solidFill>
              </a:rPr>
              <a:t>fields</a:t>
            </a:r>
            <a:endParaRPr lang="de-DE" altLang="fr-FR" sz="1600" dirty="0">
              <a:solidFill>
                <a:srgbClr val="000000"/>
              </a:solidFill>
            </a:endParaRPr>
          </a:p>
          <a:p>
            <a:pPr eaLnBrk="1" hangingPunct="1">
              <a:spcBef>
                <a:spcPts val="800"/>
              </a:spcBef>
              <a:buClr>
                <a:srgbClr val="254061"/>
              </a:buClr>
              <a:buFont typeface="Wingdings" panose="05000000000000000000" pitchFamily="2" charset="2"/>
              <a:buChar char=""/>
            </a:pPr>
            <a:r>
              <a:rPr lang="de-DE" altLang="fr-FR" sz="1600" dirty="0">
                <a:solidFill>
                  <a:srgbClr val="000000"/>
                </a:solidFill>
              </a:rPr>
              <a:t> </a:t>
            </a:r>
            <a:r>
              <a:rPr lang="de-DE" altLang="fr-FR" sz="1600" dirty="0" err="1">
                <a:solidFill>
                  <a:srgbClr val="000000"/>
                </a:solidFill>
              </a:rPr>
              <a:t>Helps</a:t>
            </a:r>
            <a:r>
              <a:rPr lang="de-DE" altLang="fr-FR" sz="1600" dirty="0">
                <a:solidFill>
                  <a:srgbClr val="000000"/>
                </a:solidFill>
              </a:rPr>
              <a:t> </a:t>
            </a:r>
            <a:r>
              <a:rPr lang="de-DE" altLang="fr-FR" sz="1600" dirty="0" err="1">
                <a:solidFill>
                  <a:srgbClr val="000000"/>
                </a:solidFill>
              </a:rPr>
              <a:t>to</a:t>
            </a:r>
            <a:r>
              <a:rPr lang="de-DE" altLang="fr-FR" sz="1600" dirty="0">
                <a:solidFill>
                  <a:srgbClr val="000000"/>
                </a:solidFill>
              </a:rPr>
              <a:t> pass </a:t>
            </a:r>
            <a:r>
              <a:rPr lang="de-DE" altLang="fr-FR" sz="1600" dirty="0" err="1">
                <a:solidFill>
                  <a:srgbClr val="000000"/>
                </a:solidFill>
              </a:rPr>
              <a:t>knowledge</a:t>
            </a:r>
            <a:r>
              <a:rPr lang="de-DE" altLang="fr-FR" sz="1600" dirty="0">
                <a:solidFill>
                  <a:srgbClr val="000000"/>
                </a:solidFill>
              </a:rPr>
              <a:t> </a:t>
            </a:r>
            <a:r>
              <a:rPr lang="de-DE" altLang="fr-FR" sz="1600" dirty="0" err="1">
                <a:solidFill>
                  <a:srgbClr val="000000"/>
                </a:solidFill>
              </a:rPr>
              <a:t>and</a:t>
            </a:r>
            <a:r>
              <a:rPr lang="de-DE" altLang="fr-FR" sz="1600" dirty="0">
                <a:solidFill>
                  <a:srgbClr val="000000"/>
                </a:solidFill>
              </a:rPr>
              <a:t> </a:t>
            </a:r>
            <a:r>
              <a:rPr lang="de-DE" altLang="fr-FR" sz="1600" dirty="0" err="1">
                <a:solidFill>
                  <a:srgbClr val="000000"/>
                </a:solidFill>
              </a:rPr>
              <a:t>experience</a:t>
            </a:r>
            <a:r>
              <a:rPr lang="de-DE" altLang="fr-FR" sz="1600" dirty="0">
                <a:solidFill>
                  <a:srgbClr val="000000"/>
                </a:solidFill>
              </a:rPr>
              <a:t> </a:t>
            </a:r>
            <a:r>
              <a:rPr lang="de-DE" altLang="fr-FR" sz="1600" dirty="0" err="1">
                <a:solidFill>
                  <a:srgbClr val="000000"/>
                </a:solidFill>
              </a:rPr>
              <a:t>about</a:t>
            </a:r>
            <a:r>
              <a:rPr lang="de-DE" altLang="fr-FR" sz="1600" dirty="0">
                <a:solidFill>
                  <a:srgbClr val="000000"/>
                </a:solidFill>
              </a:rPr>
              <a:t> </a:t>
            </a:r>
            <a:r>
              <a:rPr lang="de-DE" altLang="fr-FR" sz="1600" dirty="0" err="1">
                <a:solidFill>
                  <a:srgbClr val="000000"/>
                </a:solidFill>
              </a:rPr>
              <a:t>specific</a:t>
            </a:r>
            <a:r>
              <a:rPr lang="de-DE" altLang="fr-FR" sz="1600" dirty="0">
                <a:solidFill>
                  <a:srgbClr val="000000"/>
                </a:solidFill>
              </a:rPr>
              <a:t> </a:t>
            </a:r>
            <a:r>
              <a:rPr lang="de-DE" altLang="fr-FR" sz="1600" dirty="0" err="1" smtClean="0">
                <a:solidFill>
                  <a:srgbClr val="000000"/>
                </a:solidFill>
              </a:rPr>
              <a:t>methods</a:t>
            </a:r>
            <a:endParaRPr lang="de-DE" altLang="fr-FR" sz="1600" dirty="0">
              <a:solidFill>
                <a:srgbClr val="000000"/>
              </a:solidFill>
            </a:endParaRPr>
          </a:p>
          <a:p>
            <a:pPr eaLnBrk="1" hangingPunct="1">
              <a:spcBef>
                <a:spcPts val="800"/>
              </a:spcBef>
              <a:buClr>
                <a:srgbClr val="254061"/>
              </a:buClr>
              <a:buFont typeface="Wingdings" panose="05000000000000000000" pitchFamily="2" charset="2"/>
              <a:buChar char=""/>
            </a:pPr>
            <a:r>
              <a:rPr lang="de-DE" altLang="fr-FR" sz="1600" dirty="0">
                <a:solidFill>
                  <a:srgbClr val="000000"/>
                </a:solidFill>
              </a:rPr>
              <a:t> </a:t>
            </a:r>
            <a:r>
              <a:rPr lang="de-DE" altLang="fr-FR" sz="1600" dirty="0" err="1">
                <a:solidFill>
                  <a:srgbClr val="000000"/>
                </a:solidFill>
              </a:rPr>
              <a:t>Some</a:t>
            </a:r>
            <a:r>
              <a:rPr lang="de-DE" altLang="fr-FR" sz="1600" dirty="0">
                <a:solidFill>
                  <a:srgbClr val="000000"/>
                </a:solidFill>
              </a:rPr>
              <a:t> </a:t>
            </a:r>
            <a:r>
              <a:rPr lang="de-DE" altLang="fr-FR" sz="1600" dirty="0" err="1">
                <a:solidFill>
                  <a:srgbClr val="000000"/>
                </a:solidFill>
              </a:rPr>
              <a:t>of</a:t>
            </a:r>
            <a:r>
              <a:rPr lang="de-DE" altLang="fr-FR" sz="1600" dirty="0">
                <a:solidFill>
                  <a:srgbClr val="000000"/>
                </a:solidFill>
              </a:rPr>
              <a:t> </a:t>
            </a:r>
            <a:r>
              <a:rPr lang="de-DE" altLang="fr-FR" sz="1600" dirty="0" err="1">
                <a:solidFill>
                  <a:srgbClr val="000000"/>
                </a:solidFill>
              </a:rPr>
              <a:t>the</a:t>
            </a:r>
            <a:r>
              <a:rPr lang="de-DE" altLang="fr-FR" sz="1600" dirty="0">
                <a:solidFill>
                  <a:srgbClr val="000000"/>
                </a:solidFill>
              </a:rPr>
              <a:t> </a:t>
            </a:r>
            <a:r>
              <a:rPr lang="de-DE" altLang="fr-FR" sz="1600" dirty="0" err="1">
                <a:solidFill>
                  <a:srgbClr val="000000"/>
                </a:solidFill>
              </a:rPr>
              <a:t>schools</a:t>
            </a:r>
            <a:r>
              <a:rPr lang="de-DE" altLang="fr-FR" sz="1600" dirty="0">
                <a:solidFill>
                  <a:srgbClr val="000000"/>
                </a:solidFill>
              </a:rPr>
              <a:t> </a:t>
            </a:r>
            <a:r>
              <a:rPr lang="de-DE" altLang="fr-FR" sz="1600" dirty="0" err="1">
                <a:solidFill>
                  <a:srgbClr val="000000"/>
                </a:solidFill>
              </a:rPr>
              <a:t>could</a:t>
            </a:r>
            <a:r>
              <a:rPr lang="de-DE" altLang="fr-FR" sz="1600" dirty="0">
                <a:solidFill>
                  <a:srgbClr val="000000"/>
                </a:solidFill>
              </a:rPr>
              <a:t> not </a:t>
            </a:r>
            <a:r>
              <a:rPr lang="de-DE" altLang="fr-FR" sz="1600" dirty="0" err="1">
                <a:solidFill>
                  <a:srgbClr val="000000"/>
                </a:solidFill>
              </a:rPr>
              <a:t>be</a:t>
            </a:r>
            <a:r>
              <a:rPr lang="de-DE" altLang="fr-FR" sz="1600" dirty="0">
                <a:solidFill>
                  <a:srgbClr val="000000"/>
                </a:solidFill>
              </a:rPr>
              <a:t> </a:t>
            </a:r>
            <a:r>
              <a:rPr lang="de-DE" altLang="fr-FR" sz="1600" dirty="0" err="1">
                <a:solidFill>
                  <a:srgbClr val="000000"/>
                </a:solidFill>
              </a:rPr>
              <a:t>organized</a:t>
            </a:r>
            <a:r>
              <a:rPr lang="de-DE" altLang="fr-FR" sz="1600" dirty="0">
                <a:solidFill>
                  <a:srgbClr val="000000"/>
                </a:solidFill>
              </a:rPr>
              <a:t> </a:t>
            </a:r>
            <a:r>
              <a:rPr lang="de-DE" altLang="fr-FR" sz="1600" dirty="0" err="1">
                <a:solidFill>
                  <a:srgbClr val="000000"/>
                </a:solidFill>
              </a:rPr>
              <a:t>without</a:t>
            </a:r>
            <a:r>
              <a:rPr lang="de-DE" altLang="fr-FR" sz="1600" dirty="0">
                <a:solidFill>
                  <a:srgbClr val="000000"/>
                </a:solidFill>
              </a:rPr>
              <a:t> </a:t>
            </a:r>
            <a:r>
              <a:rPr lang="de-DE" altLang="fr-FR" sz="1600" dirty="0" err="1">
                <a:solidFill>
                  <a:srgbClr val="000000"/>
                </a:solidFill>
              </a:rPr>
              <a:t>the</a:t>
            </a:r>
            <a:r>
              <a:rPr lang="de-DE" altLang="fr-FR" sz="1600" dirty="0">
                <a:solidFill>
                  <a:srgbClr val="000000"/>
                </a:solidFill>
              </a:rPr>
              <a:t> SINE2020 </a:t>
            </a:r>
            <a:r>
              <a:rPr lang="de-DE" altLang="fr-FR" sz="1600" dirty="0" err="1">
                <a:solidFill>
                  <a:srgbClr val="000000"/>
                </a:solidFill>
              </a:rPr>
              <a:t>support</a:t>
            </a:r>
            <a:r>
              <a:rPr lang="de-DE" altLang="fr-FR" sz="160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32773" name="Text Box 5"/>
          <p:cNvSpPr txBox="1">
            <a:spLocks noChangeArrowheads="1"/>
          </p:cNvSpPr>
          <p:nvPr/>
        </p:nvSpPr>
        <p:spPr bwMode="auto">
          <a:xfrm>
            <a:off x="323528" y="4365104"/>
            <a:ext cx="68580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1pPr>
            <a:lvl2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9pPr>
          </a:lstStyle>
          <a:p>
            <a:pPr>
              <a:buClrTx/>
              <a:buFontTx/>
              <a:buNone/>
            </a:pPr>
            <a:r>
              <a:rPr lang="en-US" altLang="fr-FR" dirty="0">
                <a:solidFill>
                  <a:srgbClr val="004586"/>
                </a:solidFill>
              </a:rPr>
              <a:t>SINE2020 WP3 Support for neutron schools</a:t>
            </a:r>
          </a:p>
        </p:txBody>
      </p:sp>
      <p:sp>
        <p:nvSpPr>
          <p:cNvPr id="52231" name="Text Box 6"/>
          <p:cNvSpPr txBox="1">
            <a:spLocks noChangeArrowheads="1"/>
          </p:cNvSpPr>
          <p:nvPr/>
        </p:nvSpPr>
        <p:spPr bwMode="auto">
          <a:xfrm>
            <a:off x="2479675" y="6526213"/>
            <a:ext cx="4186238" cy="344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1pPr>
            <a:lvl2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en-US" altLang="fr-FR" sz="1200">
                <a:solidFill>
                  <a:srgbClr val="FFFFFF"/>
                </a:solidFill>
                <a:ea typeface="DejaVu Sans" charset="0"/>
                <a:cs typeface="DejaVu Sans" charset="0"/>
              </a:rPr>
              <a:t>This project is funded by the European Union (GA no. 654000)</a:t>
            </a: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332114" y="902264"/>
            <a:ext cx="7465714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1pPr>
            <a:lvl2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Noto Sans CJK SC Regular" charset="0"/>
                <a:cs typeface="Noto Sans CJK SC Regular" charset="0"/>
              </a:defRPr>
            </a:lvl9pPr>
          </a:lstStyle>
          <a:p>
            <a:pPr>
              <a:buClrTx/>
              <a:buFontTx/>
              <a:buNone/>
            </a:pPr>
            <a:r>
              <a:rPr lang="en-US" altLang="fr-FR" dirty="0">
                <a:solidFill>
                  <a:srgbClr val="004586"/>
                </a:solidFill>
              </a:rPr>
              <a:t>SINE2020 WP3 Support for </a:t>
            </a:r>
            <a:r>
              <a:rPr lang="en-US" altLang="fr-FR" dirty="0" smtClean="0">
                <a:solidFill>
                  <a:srgbClr val="004586"/>
                </a:solidFill>
              </a:rPr>
              <a:t>advanced neutron schools : financial point</a:t>
            </a:r>
            <a:endParaRPr lang="en-US" altLang="fr-FR" dirty="0">
              <a:solidFill>
                <a:srgbClr val="004586"/>
              </a:solidFill>
            </a:endParaRPr>
          </a:p>
        </p:txBody>
      </p:sp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8299030"/>
              </p:ext>
            </p:extLst>
          </p:nvPr>
        </p:nvGraphicFramePr>
        <p:xfrm>
          <a:off x="582392" y="1366826"/>
          <a:ext cx="6848252" cy="153018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693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861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014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845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4411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91877"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u="none" strike="noStrike" dirty="0">
                          <a:effectLst/>
                        </a:rPr>
                        <a:t>Figures in k€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u="none" strike="noStrike" dirty="0" err="1" smtClean="0">
                          <a:effectLst/>
                        </a:rPr>
                        <a:t>Request</a:t>
                      </a:r>
                      <a:r>
                        <a:rPr lang="fr-FR" sz="1200" u="none" strike="noStrike" dirty="0" smtClean="0">
                          <a:effectLst/>
                        </a:rPr>
                        <a:t>/Support/</a:t>
                      </a:r>
                      <a:r>
                        <a:rPr lang="fr-FR" sz="1200" u="none" strike="noStrike" dirty="0" err="1" smtClean="0">
                          <a:effectLst/>
                        </a:rPr>
                        <a:t>Held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u="none" strike="noStrike" dirty="0" err="1" smtClean="0">
                          <a:effectLst/>
                        </a:rPr>
                        <a:t>Requested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u="none" strike="noStrike" dirty="0" err="1">
                          <a:effectLst/>
                        </a:rPr>
                        <a:t>Attributed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u="none" strike="noStrike" dirty="0" err="1">
                          <a:effectLst/>
                        </a:rPr>
                        <a:t>Already</a:t>
                      </a:r>
                      <a:r>
                        <a:rPr lang="fr-FR" sz="1400" u="none" strike="noStrike" dirty="0">
                          <a:effectLst/>
                        </a:rPr>
                        <a:t> </a:t>
                      </a:r>
                      <a:r>
                        <a:rPr lang="fr-FR" sz="1400" u="none" strike="noStrike" dirty="0" err="1">
                          <a:effectLst/>
                        </a:rPr>
                        <a:t>transfered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3217"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 dirty="0">
                          <a:effectLst/>
                        </a:rPr>
                        <a:t>Call 2016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u="none" strike="noStrike" dirty="0" smtClean="0">
                          <a:effectLst/>
                        </a:rPr>
                        <a:t>7 / 6 / 3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u="none" strike="noStrike" dirty="0">
                          <a:effectLst/>
                        </a:rPr>
                        <a:t>41.2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u="none" strike="noStrike" dirty="0">
                          <a:effectLst/>
                        </a:rPr>
                        <a:t>28.5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u="none" strike="noStrike" dirty="0">
                          <a:effectLst/>
                        </a:rPr>
                        <a:t>15.5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3217"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 dirty="0">
                          <a:effectLst/>
                        </a:rPr>
                        <a:t>Call 2017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u="none" strike="noStrike" dirty="0" smtClean="0">
                          <a:effectLst/>
                        </a:rPr>
                        <a:t>9 / 9 / 1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u="none" strike="noStrike">
                          <a:effectLst/>
                        </a:rPr>
                        <a:t>93.4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u="none" strike="noStrike" dirty="0">
                          <a:effectLst/>
                        </a:rPr>
                        <a:t>50.0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u="none" strike="noStrike" dirty="0">
                          <a:effectLst/>
                        </a:rPr>
                        <a:t>5.0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1877"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 dirty="0">
                          <a:effectLst/>
                        </a:rPr>
                        <a:t>Total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u="none" strike="noStrike" dirty="0" smtClean="0">
                          <a:effectLst/>
                        </a:rPr>
                        <a:t>16 / 15 / 4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u="none" strike="noStrike" dirty="0">
                          <a:effectLst/>
                        </a:rPr>
                        <a:t>134.6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u="none" strike="noStrike" dirty="0">
                          <a:effectLst/>
                        </a:rPr>
                        <a:t>78.5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u="none" strike="noStrike" dirty="0">
                          <a:effectLst/>
                        </a:rPr>
                        <a:t>20.5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" name="ZoneTexte 2"/>
          <p:cNvSpPr txBox="1"/>
          <p:nvPr/>
        </p:nvSpPr>
        <p:spPr>
          <a:xfrm>
            <a:off x="533726" y="3142987"/>
            <a:ext cx="44644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tx1"/>
                </a:solidFill>
              </a:rPr>
              <a:t>Total budget to </a:t>
            </a:r>
            <a:r>
              <a:rPr lang="fr-FR" dirty="0" err="1" smtClean="0">
                <a:solidFill>
                  <a:schemeClr val="tx1"/>
                </a:solidFill>
              </a:rPr>
              <a:t>be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attributed</a:t>
            </a:r>
            <a:r>
              <a:rPr lang="fr-FR" dirty="0" smtClean="0">
                <a:solidFill>
                  <a:schemeClr val="tx1"/>
                </a:solidFill>
              </a:rPr>
              <a:t> : 		140k€</a:t>
            </a:r>
          </a:p>
          <a:p>
            <a:r>
              <a:rPr lang="fr-FR" dirty="0" err="1" smtClean="0">
                <a:solidFill>
                  <a:schemeClr val="tx1"/>
                </a:solidFill>
              </a:rPr>
              <a:t>Expected</a:t>
            </a:r>
            <a:r>
              <a:rPr lang="fr-FR" dirty="0" smtClean="0">
                <a:solidFill>
                  <a:schemeClr val="tx1"/>
                </a:solidFill>
              </a:rPr>
              <a:t> to </a:t>
            </a:r>
            <a:r>
              <a:rPr lang="fr-FR" dirty="0" err="1" smtClean="0">
                <a:solidFill>
                  <a:schemeClr val="tx1"/>
                </a:solidFill>
              </a:rPr>
              <a:t>distribute</a:t>
            </a:r>
            <a:r>
              <a:rPr lang="fr-FR" dirty="0" smtClean="0">
                <a:solidFill>
                  <a:schemeClr val="tx1"/>
                </a:solidFill>
              </a:rPr>
              <a:t> in </a:t>
            </a:r>
            <a:r>
              <a:rPr lang="fr-FR" dirty="0" err="1" smtClean="0">
                <a:solidFill>
                  <a:schemeClr val="tx1"/>
                </a:solidFill>
              </a:rPr>
              <a:t>next</a:t>
            </a:r>
            <a:r>
              <a:rPr lang="fr-FR" dirty="0" smtClean="0">
                <a:solidFill>
                  <a:schemeClr val="tx1"/>
                </a:solidFill>
              </a:rPr>
              <a:t> call : 	~ 30k€</a:t>
            </a:r>
          </a:p>
          <a:p>
            <a:r>
              <a:rPr lang="fr-FR" dirty="0" err="1" smtClean="0">
                <a:solidFill>
                  <a:schemeClr val="tx1"/>
                </a:solidFill>
              </a:rPr>
              <a:t>Expected</a:t>
            </a:r>
            <a:r>
              <a:rPr lang="fr-FR" dirty="0" smtClean="0">
                <a:solidFill>
                  <a:schemeClr val="tx1"/>
                </a:solidFill>
              </a:rPr>
              <a:t> to </a:t>
            </a:r>
            <a:r>
              <a:rPr lang="fr-FR" dirty="0" err="1" smtClean="0">
                <a:solidFill>
                  <a:schemeClr val="tx1"/>
                </a:solidFill>
              </a:rPr>
              <a:t>be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left</a:t>
            </a:r>
            <a:r>
              <a:rPr lang="fr-FR" dirty="0" smtClean="0">
                <a:solidFill>
                  <a:schemeClr val="tx1"/>
                </a:solidFill>
              </a:rPr>
              <a:t> : 				~ 32k€</a:t>
            </a:r>
            <a:endParaRPr lang="fr-FR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Calibri"/>
        <a:ea typeface="Noto Sans CJK SC Regular"/>
        <a:cs typeface="Noto Sans CJK SC Regular"/>
      </a:majorFont>
      <a:minorFont>
        <a:latin typeface="Calibri"/>
        <a:ea typeface="Noto Sans CJK SC Regular"/>
        <a:cs typeface="Noto Sans CJK SC Regula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anose="020F050202020403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anose="020F0502020204030204" pitchFamily="34" charset="0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Calibri"/>
        <a:ea typeface="Noto Sans CJK SC Regular"/>
        <a:cs typeface="Noto Sans CJK SC Regular"/>
      </a:majorFont>
      <a:minorFont>
        <a:latin typeface="Calibri"/>
        <a:ea typeface="Noto Sans CJK SC Regular"/>
        <a:cs typeface="Noto Sans CJK SC Regula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anose="020F050202020403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anose="020F0502020204030204" pitchFamily="34" charset="0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Calibri"/>
        <a:ea typeface="Noto Sans CJK SC Regular"/>
        <a:cs typeface="Noto Sans CJK SC Regular"/>
      </a:majorFont>
      <a:minorFont>
        <a:latin typeface="Calibri"/>
        <a:ea typeface="Noto Sans CJK SC Regular"/>
        <a:cs typeface="Noto Sans CJK SC Regula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anose="020F050202020403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anose="020F0502020204030204" pitchFamily="34" charset="0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Calibri"/>
        <a:ea typeface="Noto Sans CJK SC Regular"/>
        <a:cs typeface="Noto Sans CJK SC Regular"/>
      </a:majorFont>
      <a:minorFont>
        <a:latin typeface="Calibri"/>
        <a:ea typeface="Noto Sans CJK SC Regular"/>
        <a:cs typeface="Noto Sans CJK SC Regula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anose="020F050202020403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anose="020F0502020204030204" pitchFamily="34" charset="0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3.xml><?xml version="1.0" encoding="utf-8"?>
<a:theme xmlns:a="http://schemas.openxmlformats.org/drawingml/2006/main" name="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Calibri"/>
        <a:ea typeface=""/>
        <a:cs typeface="Arial"/>
      </a:majorFont>
      <a:minorFont>
        <a:latin typeface="Calibri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anose="020F050202020403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anose="020F0502020204030204" pitchFamily="34" charset="0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4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Calibri"/>
        <a:ea typeface="Noto Sans CJK SC Regular"/>
        <a:cs typeface="Noto Sans CJK SC Regular"/>
      </a:majorFont>
      <a:minorFont>
        <a:latin typeface="Calibri"/>
        <a:ea typeface="Noto Sans CJK SC Regular"/>
        <a:cs typeface="Noto Sans CJK SC Regula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anose="020F050202020403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anose="020F0502020204030204" pitchFamily="34" charset="0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Calibri"/>
        <a:ea typeface="Noto Sans CJK SC Regular"/>
        <a:cs typeface="Noto Sans CJK SC Regular"/>
      </a:majorFont>
      <a:minorFont>
        <a:latin typeface="Calibri"/>
        <a:ea typeface="Noto Sans CJK SC Regular"/>
        <a:cs typeface="Noto Sans CJK SC Regula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anose="020F050202020403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anose="020F0502020204030204" pitchFamily="34" charset="0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Calibri"/>
        <a:ea typeface="Noto Sans CJK SC Regular"/>
        <a:cs typeface="Noto Sans CJK SC Regular"/>
      </a:majorFont>
      <a:minorFont>
        <a:latin typeface="Calibri"/>
        <a:ea typeface="Noto Sans CJK SC Regular"/>
        <a:cs typeface="Noto Sans CJK SC Regula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anose="020F050202020403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anose="020F0502020204030204" pitchFamily="34" charset="0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Calibri"/>
        <a:ea typeface="Noto Sans CJK SC Regular"/>
        <a:cs typeface="Noto Sans CJK SC Regular"/>
      </a:majorFont>
      <a:minorFont>
        <a:latin typeface="Calibri"/>
        <a:ea typeface="Noto Sans CJK SC Regular"/>
        <a:cs typeface="Noto Sans CJK SC Regula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anose="020F050202020403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anose="020F0502020204030204" pitchFamily="34" charset="0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Calibri"/>
        <a:ea typeface="Noto Sans CJK SC Regular"/>
        <a:cs typeface="Noto Sans CJK SC Regular"/>
      </a:majorFont>
      <a:minorFont>
        <a:latin typeface="Calibri"/>
        <a:ea typeface="Noto Sans CJK SC Regular"/>
        <a:cs typeface="Noto Sans CJK SC Regula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anose="020F050202020403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anose="020F0502020204030204" pitchFamily="34" charset="0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Calibri"/>
        <a:ea typeface="Noto Sans CJK SC Regular"/>
        <a:cs typeface="Noto Sans CJK SC Regular"/>
      </a:majorFont>
      <a:minorFont>
        <a:latin typeface="Calibri"/>
        <a:ea typeface="Noto Sans CJK SC Regular"/>
        <a:cs typeface="Noto Sans CJK SC Regula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anose="020F050202020403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anose="020F0502020204030204" pitchFamily="34" charset="0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Calibri"/>
        <a:ea typeface="Noto Sans CJK SC Regular"/>
        <a:cs typeface="Noto Sans CJK SC Regular"/>
      </a:majorFont>
      <a:minorFont>
        <a:latin typeface="Calibri"/>
        <a:ea typeface="Noto Sans CJK SC Regular"/>
        <a:cs typeface="Noto Sans CJK SC Regula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anose="020F050202020403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anose="020F0502020204030204" pitchFamily="34" charset="0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Calibri"/>
        <a:ea typeface="Noto Sans CJK SC Regular"/>
        <a:cs typeface="Noto Sans CJK SC Regular"/>
      </a:majorFont>
      <a:minorFont>
        <a:latin typeface="Calibri"/>
        <a:ea typeface="Noto Sans CJK SC Regular"/>
        <a:cs typeface="Noto Sans CJK SC Regula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anose="020F050202020403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anose="020F0502020204030204" pitchFamily="34" charset="0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1441</Words>
  <Application>Microsoft Office PowerPoint</Application>
  <PresentationFormat>On-screen Show (4:3)</PresentationFormat>
  <Paragraphs>196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13</vt:i4>
      </vt:variant>
      <vt:variant>
        <vt:lpstr>Slide Titles</vt:lpstr>
      </vt:variant>
      <vt:variant>
        <vt:i4>10</vt:i4>
      </vt:variant>
    </vt:vector>
  </HeadingPairs>
  <TitlesOfParts>
    <vt:vector size="29" baseType="lpstr">
      <vt:lpstr>Arial</vt:lpstr>
      <vt:lpstr>Calibri</vt:lpstr>
      <vt:lpstr>DejaVu Sans</vt:lpstr>
      <vt:lpstr>Noto Sans CJK SC Regular</vt:lpstr>
      <vt:lpstr>Times New Roman</vt:lpstr>
      <vt:lpstr>Wingdings</vt:lpstr>
      <vt:lpstr>Thème Office</vt:lpstr>
      <vt:lpstr>Thème Office</vt:lpstr>
      <vt:lpstr>Thème Office</vt:lpstr>
      <vt:lpstr>Thème Office</vt:lpstr>
      <vt:lpstr>Thème Office</vt:lpstr>
      <vt:lpstr>Thème Office</vt:lpstr>
      <vt:lpstr>Thème Office</vt:lpstr>
      <vt:lpstr>Thème Office</vt:lpstr>
      <vt:lpstr>Thème Office</vt:lpstr>
      <vt:lpstr>Thème Office</vt:lpstr>
      <vt:lpstr>Thème Office</vt:lpstr>
      <vt:lpstr>Thème Office</vt:lpstr>
      <vt:lpstr>Thème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icrespo</dc:creator>
  <cp:keywords/>
  <dc:description/>
  <cp:lastModifiedBy>lmoorcra</cp:lastModifiedBy>
  <cp:revision>179</cp:revision>
  <cp:lastPrinted>1601-01-01T00:00:00Z</cp:lastPrinted>
  <dcterms:created xsi:type="dcterms:W3CDTF">2015-10-02T13:20:02Z</dcterms:created>
  <dcterms:modified xsi:type="dcterms:W3CDTF">2018-10-26T13:55:54Z</dcterms:modified>
</cp:coreProperties>
</file>